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ppt/tags/tag11.xml" ContentType="application/vnd.openxmlformats-officedocument.presentationml.tags+xml"/>
  <Override PartName="/ppt/notesSlides/notesSlide8.xml" ContentType="application/vnd.openxmlformats-officedocument.presentationml.notesSlide+xml"/>
  <Override PartName="/ppt/tags/tag12.xml" ContentType="application/vnd.openxmlformats-officedocument.presentationml.tags+xml"/>
  <Override PartName="/ppt/notesSlides/notesSlide9.xml" ContentType="application/vnd.openxmlformats-officedocument.presentationml.notesSlide+xml"/>
  <Override PartName="/ppt/tags/tag13.xml" ContentType="application/vnd.openxmlformats-officedocument.presentationml.tags+xml"/>
  <Override PartName="/ppt/notesSlides/notesSlide10.xml" ContentType="application/vnd.openxmlformats-officedocument.presentationml.notesSlide+xml"/>
  <Override PartName="/ppt/tags/tag14.xml" ContentType="application/vnd.openxmlformats-officedocument.presentationml.tags+xml"/>
  <Override PartName="/ppt/notesSlides/notesSlide11.xml" ContentType="application/vnd.openxmlformats-officedocument.presentationml.notesSlide+xml"/>
  <Override PartName="/ppt/tags/tag15.xml" ContentType="application/vnd.openxmlformats-officedocument.presentationml.tags+xml"/>
  <Override PartName="/ppt/notesSlides/notesSlide12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3.xml" ContentType="application/vnd.openxmlformats-officedocument.presentationml.notesSlide+xml"/>
  <Override PartName="/ppt/tags/tag18.xml" ContentType="application/vnd.openxmlformats-officedocument.presentationml.tags+xml"/>
  <Override PartName="/ppt/notesSlides/notesSlide14.xml" ContentType="application/vnd.openxmlformats-officedocument.presentationml.notesSlide+xml"/>
  <Override PartName="/ppt/tags/tag19.xml" ContentType="application/vnd.openxmlformats-officedocument.presentationml.tags+xml"/>
  <Override PartName="/ppt/notesSlides/notesSlide15.xml" ContentType="application/vnd.openxmlformats-officedocument.presentationml.notesSlide+xml"/>
  <Override PartName="/ppt/tags/tag20.xml" ContentType="application/vnd.openxmlformats-officedocument.presentationml.tags+xml"/>
  <Override PartName="/ppt/notesSlides/notesSlide16.xml" ContentType="application/vnd.openxmlformats-officedocument.presentationml.notesSlide+xml"/>
  <Override PartName="/ppt/tags/tag21.xml" ContentType="application/vnd.openxmlformats-officedocument.presentationml.tags+xml"/>
  <Override PartName="/ppt/notesSlides/notesSlide17.xml" ContentType="application/vnd.openxmlformats-officedocument.presentationml.notesSlide+xml"/>
  <Override PartName="/ppt/tags/tag22.xml" ContentType="application/vnd.openxmlformats-officedocument.presentationml.tags+xml"/>
  <Override PartName="/ppt/notesSlides/notesSlide18.xml" ContentType="application/vnd.openxmlformats-officedocument.presentationml.notesSlide+xml"/>
  <Override PartName="/ppt/tags/tag23.xml" ContentType="application/vnd.openxmlformats-officedocument.presentationml.tags+xml"/>
  <Override PartName="/ppt/notesSlides/notesSlide19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7" r:id="rId2"/>
    <p:sldId id="256" r:id="rId3"/>
    <p:sldId id="260" r:id="rId4"/>
    <p:sldId id="263" r:id="rId5"/>
    <p:sldId id="264" r:id="rId6"/>
    <p:sldId id="268" r:id="rId7"/>
    <p:sldId id="258" r:id="rId8"/>
    <p:sldId id="265" r:id="rId9"/>
    <p:sldId id="266" r:id="rId10"/>
    <p:sldId id="267" r:id="rId11"/>
    <p:sldId id="269" r:id="rId12"/>
    <p:sldId id="272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59" r:id="rId21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1">
          <p15:clr>
            <a:srgbClr val="A4A3A4"/>
          </p15:clr>
        </p15:guide>
        <p15:guide id="2" pos="38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CB9D"/>
    <a:srgbClr val="B97A2D"/>
    <a:srgbClr val="74935A"/>
    <a:srgbClr val="9BA863"/>
    <a:srgbClr val="3F5C40"/>
    <a:srgbClr val="D8B575"/>
    <a:srgbClr val="B2B2B2"/>
    <a:srgbClr val="202020"/>
    <a:srgbClr val="323232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114" y="108"/>
      </p:cViewPr>
      <p:guideLst>
        <p:guide orient="horz" pos="2181"/>
        <p:guide pos="380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2020/10/22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5" Type="http://schemas.openxmlformats.org/officeDocument/2006/relationships/image" Target="../media/image6.jpeg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4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4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4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4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3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7141210" y="603885"/>
            <a:ext cx="3093720" cy="3058795"/>
            <a:chOff x="11083" y="1361"/>
            <a:chExt cx="4872" cy="4817"/>
          </a:xfrm>
        </p:grpSpPr>
        <p:sp>
          <p:nvSpPr>
            <p:cNvPr id="13" name="文本框 12"/>
            <p:cNvSpPr txBox="1"/>
            <p:nvPr/>
          </p:nvSpPr>
          <p:spPr>
            <a:xfrm>
              <a:off x="12454" y="1361"/>
              <a:ext cx="3078" cy="228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</a:rPr>
                <a:t>仙</a:t>
              </a: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11083" y="2629"/>
              <a:ext cx="3048" cy="3488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dist"/>
              <a:r>
                <a:rPr lang="zh-CN" altLang="en-US" sz="13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  <a:sym typeface="+mn-ea"/>
                </a:rPr>
                <a:t>人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3747" y="3708"/>
              <a:ext cx="2208" cy="247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dist"/>
              <a:r>
                <a:rPr lang="zh-CN" altLang="en-US" sz="9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风雅宋简体" panose="02000000000000000000" pitchFamily="2" charset="-122"/>
                  <a:ea typeface="方正风雅宋简体" panose="02000000000000000000" pitchFamily="2" charset="-122"/>
                  <a:sym typeface="+mn-ea"/>
                </a:rPr>
                <a:t>掌</a:t>
              </a: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0139025" y="1631950"/>
            <a:ext cx="461665" cy="24930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rgbClr val="3F5C40"/>
                </a:solidFill>
                <a:latin typeface="方正幼线简体" panose="03000509000000000000" pitchFamily="65" charset="-122"/>
                <a:ea typeface="方正幼线简体" panose="03000509000000000000" pitchFamily="65" charset="-122"/>
              </a:rPr>
              <a:t>水彩风通用模板</a:t>
            </a:r>
          </a:p>
        </p:txBody>
      </p:sp>
      <p:sp>
        <p:nvSpPr>
          <p:cNvPr id="6" name="FLYING IMPRESSION FID FEIZHAO    qq:1964271550"/>
          <p:cNvSpPr txBox="1"/>
          <p:nvPr/>
        </p:nvSpPr>
        <p:spPr>
          <a:xfrm>
            <a:off x="7690485" y="3734435"/>
            <a:ext cx="2139950" cy="49149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幼线简体" panose="03000509000000000000" pitchFamily="65" charset="-122"/>
                <a:ea typeface="方正幼线简体" panose="03000509000000000000" pitchFamily="65" charset="-122"/>
                <a:sym typeface="+mn-ea"/>
              </a:rPr>
              <a:t>laugh graphic design thank you for buying this template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幼线简体" panose="03000509000000000000" pitchFamily="65" charset="-122"/>
                <a:ea typeface="方正幼线简体" panose="03000509000000000000" pitchFamily="65" charset="-122"/>
              </a:rPr>
              <a:t>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645920" y="2120900"/>
            <a:ext cx="3000375" cy="3362325"/>
          </a:xfrm>
          <a:prstGeom prst="rect">
            <a:avLst/>
          </a:prstGeom>
          <a:solidFill>
            <a:srgbClr val="F0EB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626870" y="1568450"/>
            <a:ext cx="1666875" cy="476250"/>
          </a:xfrm>
          <a:custGeom>
            <a:avLst/>
            <a:gdLst>
              <a:gd name="connisteX0" fmla="*/ 0 w 1666875"/>
              <a:gd name="connsiteY0" fmla="*/ 371475 h 476250"/>
              <a:gd name="connisteX1" fmla="*/ 1638300 w 1666875"/>
              <a:gd name="connsiteY1" fmla="*/ 0 h 476250"/>
              <a:gd name="connisteX2" fmla="*/ 1666875 w 1666875"/>
              <a:gd name="connsiteY2" fmla="*/ 152400 h 476250"/>
              <a:gd name="connisteX3" fmla="*/ 28575 w 1666875"/>
              <a:gd name="connsiteY3" fmla="*/ 476250 h 476250"/>
              <a:gd name="connisteX4" fmla="*/ 0 w 1666875"/>
              <a:gd name="connsiteY4" fmla="*/ 371475 h 4762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666875" h="476250">
                <a:moveTo>
                  <a:pt x="0" y="371475"/>
                </a:moveTo>
                <a:lnTo>
                  <a:pt x="1638300" y="0"/>
                </a:lnTo>
                <a:lnTo>
                  <a:pt x="1666875" y="152400"/>
                </a:lnTo>
                <a:lnTo>
                  <a:pt x="28575" y="476250"/>
                </a:lnTo>
                <a:lnTo>
                  <a:pt x="0" y="371475"/>
                </a:lnTo>
                <a:close/>
              </a:path>
            </a:pathLst>
          </a:custGeom>
          <a:solidFill>
            <a:srgbClr val="F0EB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0880000">
            <a:off x="1320876" y="1783303"/>
            <a:ext cx="2854960" cy="516255"/>
          </a:xfrm>
          <a:custGeom>
            <a:avLst/>
            <a:gdLst>
              <a:gd name="connsiteX0" fmla="*/ 90 w 4496"/>
              <a:gd name="connsiteY0" fmla="*/ 29 h 813"/>
              <a:gd name="connsiteX1" fmla="*/ 4442 w 4496"/>
              <a:gd name="connsiteY1" fmla="*/ 0 h 813"/>
              <a:gd name="connsiteX2" fmla="*/ 4496 w 4496"/>
              <a:gd name="connsiteY2" fmla="*/ 813 h 813"/>
              <a:gd name="connsiteX3" fmla="*/ 0 w 4496"/>
              <a:gd name="connsiteY3" fmla="*/ 586 h 813"/>
              <a:gd name="connsiteX4" fmla="*/ 90 w 4496"/>
              <a:gd name="connsiteY4" fmla="*/ 29 h 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6" h="813">
                <a:moveTo>
                  <a:pt x="90" y="29"/>
                </a:moveTo>
                <a:lnTo>
                  <a:pt x="4442" y="0"/>
                </a:lnTo>
                <a:lnTo>
                  <a:pt x="4496" y="813"/>
                </a:lnTo>
                <a:lnTo>
                  <a:pt x="0" y="586"/>
                </a:lnTo>
                <a:lnTo>
                  <a:pt x="90" y="29"/>
                </a:lnTo>
                <a:close/>
              </a:path>
            </a:pathLst>
          </a:custGeom>
          <a:solidFill>
            <a:srgbClr val="B97A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 rot="20940000">
            <a:off x="1555115" y="1842770"/>
            <a:ext cx="24028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ENTER YOUR TITLE</a:t>
            </a:r>
          </a:p>
        </p:txBody>
      </p:sp>
      <p:sp>
        <p:nvSpPr>
          <p:cNvPr id="46" name="矩形 45"/>
          <p:cNvSpPr/>
          <p:nvPr/>
        </p:nvSpPr>
        <p:spPr>
          <a:xfrm>
            <a:off x="1948815" y="2436495"/>
            <a:ext cx="2395220" cy="2835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eaLnBrk="1" hangingPunct="1">
              <a:lnSpc>
                <a:spcPct val="170000"/>
              </a:lnSpc>
              <a:spcBef>
                <a:spcPct val="0"/>
              </a:spcBef>
              <a:buFontTx/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</a:rPr>
              <a:t>　　为客户提供有效服务，是我们工作的方向和价值评价的标尺。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sym typeface="+mn-ea"/>
              </a:rPr>
              <a:t>为客户提供有效服务。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14" name="任意多边形 13"/>
          <p:cNvSpPr/>
          <p:nvPr/>
        </p:nvSpPr>
        <p:spPr>
          <a:xfrm>
            <a:off x="5684520" y="2149475"/>
            <a:ext cx="876300" cy="381000"/>
          </a:xfrm>
          <a:custGeom>
            <a:avLst/>
            <a:gdLst>
              <a:gd name="connisteX0" fmla="*/ 0 w 876300"/>
              <a:gd name="connsiteY0" fmla="*/ 190500 h 381000"/>
              <a:gd name="connisteX1" fmla="*/ 0 w 876300"/>
              <a:gd name="connsiteY1" fmla="*/ 352425 h 381000"/>
              <a:gd name="connisteX2" fmla="*/ 876300 w 876300"/>
              <a:gd name="connsiteY2" fmla="*/ 381000 h 381000"/>
              <a:gd name="connisteX3" fmla="*/ 866775 w 876300"/>
              <a:gd name="connsiteY3" fmla="*/ 0 h 381000"/>
              <a:gd name="connisteX4" fmla="*/ 0 w 876300"/>
              <a:gd name="connsiteY4" fmla="*/ 66675 h 381000"/>
              <a:gd name="connisteX5" fmla="*/ 0 w 876300"/>
              <a:gd name="connsiteY5" fmla="*/ 190500 h 381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876300" h="381000">
                <a:moveTo>
                  <a:pt x="0" y="190500"/>
                </a:moveTo>
                <a:lnTo>
                  <a:pt x="0" y="352425"/>
                </a:lnTo>
                <a:lnTo>
                  <a:pt x="876300" y="381000"/>
                </a:lnTo>
                <a:lnTo>
                  <a:pt x="866775" y="0"/>
                </a:lnTo>
                <a:lnTo>
                  <a:pt x="0" y="66675"/>
                </a:lnTo>
                <a:lnTo>
                  <a:pt x="0" y="190500"/>
                </a:lnTo>
                <a:close/>
              </a:path>
            </a:pathLst>
          </a:cu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5598795" y="3178175"/>
            <a:ext cx="1162050" cy="504825"/>
          </a:xfrm>
          <a:custGeom>
            <a:avLst/>
            <a:gdLst>
              <a:gd name="connsiteX0" fmla="*/ 90 w 1830"/>
              <a:gd name="connsiteY0" fmla="*/ 0 h 795"/>
              <a:gd name="connsiteX1" fmla="*/ 1770 w 1830"/>
              <a:gd name="connsiteY1" fmla="*/ 120 h 795"/>
              <a:gd name="connsiteX2" fmla="*/ 1830 w 1830"/>
              <a:gd name="connsiteY2" fmla="*/ 555 h 795"/>
              <a:gd name="connsiteX3" fmla="*/ 0 w 1830"/>
              <a:gd name="connsiteY3" fmla="*/ 795 h 795"/>
              <a:gd name="connsiteX4" fmla="*/ 90 w 1830"/>
              <a:gd name="connsiteY4" fmla="*/ 0 h 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" h="795">
                <a:moveTo>
                  <a:pt x="90" y="0"/>
                </a:moveTo>
                <a:lnTo>
                  <a:pt x="1770" y="120"/>
                </a:lnTo>
                <a:lnTo>
                  <a:pt x="1830" y="555"/>
                </a:lnTo>
                <a:lnTo>
                  <a:pt x="0" y="795"/>
                </a:lnTo>
                <a:lnTo>
                  <a:pt x="90" y="0"/>
                </a:lnTo>
                <a:close/>
              </a:path>
            </a:pathLst>
          </a:custGeom>
          <a:solidFill>
            <a:srgbClr val="CEE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任意多边形 1"/>
          <p:cNvSpPr/>
          <p:nvPr/>
        </p:nvSpPr>
        <p:spPr>
          <a:xfrm>
            <a:off x="5665470" y="4537075"/>
            <a:ext cx="1095375" cy="409575"/>
          </a:xfrm>
          <a:custGeom>
            <a:avLst/>
            <a:gdLst>
              <a:gd name="connisteX0" fmla="*/ 0 w 1095375"/>
              <a:gd name="connsiteY0" fmla="*/ 0 h 409575"/>
              <a:gd name="connisteX1" fmla="*/ 0 w 1095375"/>
              <a:gd name="connsiteY1" fmla="*/ 409575 h 409575"/>
              <a:gd name="connisteX2" fmla="*/ 1028700 w 1095375"/>
              <a:gd name="connsiteY2" fmla="*/ 342900 h 409575"/>
              <a:gd name="connisteX3" fmla="*/ 1095375 w 1095375"/>
              <a:gd name="connsiteY3" fmla="*/ 0 h 409575"/>
              <a:gd name="connisteX4" fmla="*/ 0 w 1095375"/>
              <a:gd name="connsiteY4" fmla="*/ 0 h 40957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1095375" h="409575">
                <a:moveTo>
                  <a:pt x="0" y="0"/>
                </a:moveTo>
                <a:lnTo>
                  <a:pt x="0" y="409575"/>
                </a:lnTo>
                <a:lnTo>
                  <a:pt x="1028700" y="342900"/>
                </a:lnTo>
                <a:lnTo>
                  <a:pt x="1095375" y="0"/>
                </a:lnTo>
                <a:lnTo>
                  <a:pt x="0" y="0"/>
                </a:lnTo>
                <a:close/>
              </a:path>
            </a:pathLst>
          </a:custGeom>
          <a:solidFill>
            <a:srgbClr val="AFC36A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744845" y="2162175"/>
            <a:ext cx="7550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dist"/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TITLE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744845" y="3246755"/>
            <a:ext cx="7550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dist"/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TITLE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5835650" y="4537075"/>
            <a:ext cx="7550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dist"/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TITLE</a:t>
            </a:r>
            <a:endParaRPr lang="zh-CN" altLang="en-US"/>
          </a:p>
        </p:txBody>
      </p:sp>
      <p:sp>
        <p:nvSpPr>
          <p:cNvPr id="20" name="矩形 47"/>
          <p:cNvSpPr>
            <a:spLocks noChangeArrowheads="1"/>
          </p:cNvSpPr>
          <p:nvPr/>
        </p:nvSpPr>
        <p:spPr bwMode="auto">
          <a:xfrm>
            <a:off x="6913245" y="2102485"/>
            <a:ext cx="361759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        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此处添加详细文本描述，建议与标题相关并符合整体语言风格，语言描述尽量简洁生动。</a:t>
            </a:r>
          </a:p>
        </p:txBody>
      </p:sp>
      <p:sp>
        <p:nvSpPr>
          <p:cNvPr id="21" name="矩形 47"/>
          <p:cNvSpPr>
            <a:spLocks noChangeArrowheads="1"/>
          </p:cNvSpPr>
          <p:nvPr/>
        </p:nvSpPr>
        <p:spPr bwMode="auto">
          <a:xfrm>
            <a:off x="6973570" y="3143250"/>
            <a:ext cx="361759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        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此处添加详细文本描述，建议与标题相关并符合整体语言风格，语言描述尽量简洁生动。</a:t>
            </a:r>
          </a:p>
        </p:txBody>
      </p:sp>
      <p:sp>
        <p:nvSpPr>
          <p:cNvPr id="22" name="矩形 47"/>
          <p:cNvSpPr>
            <a:spLocks noChangeArrowheads="1"/>
          </p:cNvSpPr>
          <p:nvPr/>
        </p:nvSpPr>
        <p:spPr bwMode="auto">
          <a:xfrm>
            <a:off x="6973570" y="4371975"/>
            <a:ext cx="361759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        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此处添加详细文本描述，建议与标题相关并符合整体语言风格，语言描述尽量简洁生动。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2" grpId="0"/>
      <p:bldP spid="46" grpId="0"/>
      <p:bldP spid="14" grpId="0" animBg="1"/>
      <p:bldP spid="15" grpId="0" animBg="1"/>
      <p:bldP spid="2" grpId="0" animBg="1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3739515" y="2352040"/>
            <a:ext cx="5273675" cy="11068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6600" dirty="0">
                <a:solidFill>
                  <a:schemeClr val="tx2">
                    <a:lumMod val="50000"/>
                  </a:schemeClr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</a:rPr>
              <a:t>填写大标题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2837180" y="3685540"/>
            <a:ext cx="6176010" cy="53403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lstStyle/>
          <a:p>
            <a:pPr algn="dist">
              <a:lnSpc>
                <a:spcPct val="18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sym typeface="Gill Sans" charset="0"/>
              </a:rPr>
              <a:t>此处添加详细文本描述</a:t>
            </a:r>
          </a:p>
        </p:txBody>
      </p:sp>
      <p:sp>
        <p:nvSpPr>
          <p:cNvPr id="12" name="矩形 11"/>
          <p:cNvSpPr/>
          <p:nvPr/>
        </p:nvSpPr>
        <p:spPr>
          <a:xfrm>
            <a:off x="2837180" y="2582545"/>
            <a:ext cx="698500" cy="645795"/>
          </a:xfrm>
          <a:prstGeom prst="rect">
            <a:avLst/>
          </a:prstGeom>
          <a:solidFill>
            <a:srgbClr val="B97A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>
                <a:latin typeface="旅人与风" panose="02010600010101010101" charset="-122"/>
                <a:ea typeface="旅人与风" panose="02010600010101010101" charset="-122"/>
              </a:rPr>
              <a:t>C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5" grpId="0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47"/>
          <p:cNvSpPr>
            <a:spLocks noChangeArrowheads="1"/>
          </p:cNvSpPr>
          <p:nvPr/>
        </p:nvSpPr>
        <p:spPr bwMode="auto">
          <a:xfrm>
            <a:off x="6644005" y="2646045"/>
            <a:ext cx="3617595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01.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  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此处添加详细文本描述，建议与标题相关并符合整体语言风格，语言描述尽量简洁生动。</a:t>
            </a:r>
          </a:p>
        </p:txBody>
      </p:sp>
      <p:sp>
        <p:nvSpPr>
          <p:cNvPr id="24" name="矩形 47"/>
          <p:cNvSpPr>
            <a:spLocks noChangeArrowheads="1"/>
          </p:cNvSpPr>
          <p:nvPr/>
        </p:nvSpPr>
        <p:spPr bwMode="auto">
          <a:xfrm>
            <a:off x="6644005" y="3551555"/>
            <a:ext cx="3617595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02.</a:t>
            </a:r>
            <a:r>
              <a: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  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此处添加详细文本描述，建议与标题相关并符合整体语言风格，语言描述尽量简洁生动。</a:t>
            </a:r>
          </a:p>
        </p:txBody>
      </p:sp>
      <p:sp>
        <p:nvSpPr>
          <p:cNvPr id="25" name="矩形 47"/>
          <p:cNvSpPr>
            <a:spLocks noChangeArrowheads="1"/>
          </p:cNvSpPr>
          <p:nvPr/>
        </p:nvSpPr>
        <p:spPr bwMode="auto">
          <a:xfrm>
            <a:off x="6644005" y="4457065"/>
            <a:ext cx="3617595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03.  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此处添加详细文本描述，建议与标题相关并符合整体语言风格，语言描述尽量简洁生动。</a:t>
            </a:r>
          </a:p>
        </p:txBody>
      </p:sp>
      <p:sp>
        <p:nvSpPr>
          <p:cNvPr id="26" name="矩形 47"/>
          <p:cNvSpPr>
            <a:spLocks noChangeArrowheads="1"/>
          </p:cNvSpPr>
          <p:nvPr/>
        </p:nvSpPr>
        <p:spPr bwMode="auto">
          <a:xfrm>
            <a:off x="6644005" y="5362575"/>
            <a:ext cx="3617595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04.  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此处添加详细文本描述，建议与标题相关并符合整体语言风格，语言描述尽量简洁生动。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151890" y="1713230"/>
            <a:ext cx="4473575" cy="4408170"/>
            <a:chOff x="1209" y="513"/>
            <a:chExt cx="7045" cy="8824"/>
          </a:xfrm>
          <a:blipFill rotWithShape="1">
            <a:blip r:embed="rId5">
              <a:alphaModFix amt="98000"/>
            </a:blip>
            <a:stretch>
              <a:fillRect/>
            </a:stretch>
          </a:blipFill>
        </p:grpSpPr>
        <p:sp>
          <p:nvSpPr>
            <p:cNvPr id="2" name="矩形 1"/>
            <p:cNvSpPr/>
            <p:nvPr/>
          </p:nvSpPr>
          <p:spPr>
            <a:xfrm>
              <a:off x="1209" y="513"/>
              <a:ext cx="2199" cy="88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3608" y="1668"/>
              <a:ext cx="2199" cy="76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6056" y="2876"/>
              <a:ext cx="2199" cy="646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3783965" y="452120"/>
            <a:ext cx="4624705" cy="107632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请您输入标题</a:t>
            </a:r>
            <a:endParaRPr lang="en-US" altLang="zh-CN" sz="4000" dirty="0">
              <a:solidFill>
                <a:schemeClr val="tx1">
                  <a:lumMod val="50000"/>
                  <a:lumOff val="50000"/>
                </a:schemeClr>
              </a:solidFill>
              <a:latin typeface="云书法手书建刚粗简楷" panose="02010604000101010101" charset="-122"/>
              <a:ea typeface="云书法手书建刚粗简楷" panose="02010604000101010101" charset="-122"/>
              <a:cs typeface="云书法手书建刚粗简楷" panose="02010604000101010101" charset="-122"/>
              <a:sym typeface="+mn-ea"/>
            </a:endParaRPr>
          </a:p>
          <a:p>
            <a:pPr algn="dist"/>
            <a:r>
              <a:rPr lang="en-US" altLang="zh-CN" sz="2400" b="1" dirty="0">
                <a:solidFill>
                  <a:srgbClr val="E3CB9D"/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PLEASE FILL 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IN THE TITLE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151890" y="1713230"/>
            <a:ext cx="4473575" cy="4408170"/>
            <a:chOff x="1209" y="513"/>
            <a:chExt cx="7045" cy="8824"/>
          </a:xfrm>
          <a:solidFill>
            <a:schemeClr val="bg1">
              <a:alpha val="30000"/>
            </a:schemeClr>
          </a:solidFill>
        </p:grpSpPr>
        <p:sp>
          <p:nvSpPr>
            <p:cNvPr id="8" name="矩形 7"/>
            <p:cNvSpPr/>
            <p:nvPr/>
          </p:nvSpPr>
          <p:spPr>
            <a:xfrm>
              <a:off x="1209" y="513"/>
              <a:ext cx="2199" cy="88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608" y="1668"/>
              <a:ext cx="2199" cy="76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6056" y="2876"/>
              <a:ext cx="2199" cy="646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71695" y="2737485"/>
            <a:ext cx="1429385" cy="215709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8" name="矩形 7"/>
          <p:cNvSpPr/>
          <p:nvPr/>
        </p:nvSpPr>
        <p:spPr>
          <a:xfrm>
            <a:off x="6576060" y="2737485"/>
            <a:ext cx="1429385" cy="215709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9" name="矩形 8"/>
          <p:cNvSpPr/>
          <p:nvPr/>
        </p:nvSpPr>
        <p:spPr>
          <a:xfrm>
            <a:off x="8418195" y="2737485"/>
            <a:ext cx="1429385" cy="215709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10" name="矩形 9"/>
          <p:cNvSpPr/>
          <p:nvPr/>
        </p:nvSpPr>
        <p:spPr>
          <a:xfrm>
            <a:off x="10276840" y="2737485"/>
            <a:ext cx="1429385" cy="215709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  <a:sym typeface="Gill Sans" charset="0"/>
              </a:rPr>
              <a:t>。</a:t>
            </a:r>
          </a:p>
        </p:txBody>
      </p:sp>
      <p:sp>
        <p:nvSpPr>
          <p:cNvPr id="11" name="矩形 10"/>
          <p:cNvSpPr/>
          <p:nvPr/>
        </p:nvSpPr>
        <p:spPr>
          <a:xfrm>
            <a:off x="4232275" y="2084705"/>
            <a:ext cx="7973060" cy="120650"/>
          </a:xfrm>
          <a:prstGeom prst="rect">
            <a:avLst/>
          </a:prstGeom>
          <a:solidFill>
            <a:srgbClr val="E3C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-22860" y="5930265"/>
            <a:ext cx="4392295" cy="132715"/>
          </a:xfrm>
          <a:prstGeom prst="rect">
            <a:avLst/>
          </a:pr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024755" y="1880235"/>
            <a:ext cx="6131560" cy="557530"/>
            <a:chOff x="7913" y="2961"/>
            <a:chExt cx="9656" cy="878"/>
          </a:xfrm>
        </p:grpSpPr>
        <p:sp>
          <p:nvSpPr>
            <p:cNvPr id="3" name="圆角矩形 2"/>
            <p:cNvSpPr/>
            <p:nvPr/>
          </p:nvSpPr>
          <p:spPr>
            <a:xfrm>
              <a:off x="7913" y="2961"/>
              <a:ext cx="949" cy="879"/>
            </a:xfrm>
            <a:prstGeom prst="roundRect">
              <a:avLst/>
            </a:prstGeom>
            <a:solidFill>
              <a:srgbClr val="FFFEF8"/>
            </a:solidFill>
            <a:ln w="34925">
              <a:solidFill>
                <a:srgbClr val="9BA8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10793" y="2961"/>
              <a:ext cx="949" cy="879"/>
            </a:xfrm>
            <a:prstGeom prst="roundRect">
              <a:avLst/>
            </a:prstGeom>
            <a:solidFill>
              <a:srgbClr val="FFFEF8"/>
            </a:solidFill>
            <a:ln w="34925">
              <a:solidFill>
                <a:srgbClr val="9BA8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13748" y="2961"/>
              <a:ext cx="949" cy="879"/>
            </a:xfrm>
            <a:prstGeom prst="roundRect">
              <a:avLst/>
            </a:prstGeom>
            <a:solidFill>
              <a:srgbClr val="FFFEF8"/>
            </a:solidFill>
            <a:ln w="34925">
              <a:solidFill>
                <a:srgbClr val="9BA8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圆角矩形 4"/>
            <p:cNvSpPr/>
            <p:nvPr/>
          </p:nvSpPr>
          <p:spPr>
            <a:xfrm>
              <a:off x="16621" y="2961"/>
              <a:ext cx="949" cy="879"/>
            </a:xfrm>
            <a:prstGeom prst="roundRect">
              <a:avLst/>
            </a:prstGeom>
            <a:solidFill>
              <a:srgbClr val="FFFEF8"/>
            </a:solidFill>
            <a:ln w="34925">
              <a:solidFill>
                <a:srgbClr val="9BA8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50" name="电视机"/>
          <p:cNvSpPr/>
          <p:nvPr/>
        </p:nvSpPr>
        <p:spPr bwMode="auto">
          <a:xfrm>
            <a:off x="10671175" y="1978025"/>
            <a:ext cx="403860" cy="333375"/>
          </a:xfrm>
          <a:custGeom>
            <a:avLst/>
            <a:gdLst>
              <a:gd name="T0" fmla="*/ 1372823 w 5484"/>
              <a:gd name="T1" fmla="*/ 154929 h 5484"/>
              <a:gd name="T2" fmla="*/ 1427013 w 5484"/>
              <a:gd name="T3" fmla="*/ 95181 h 5484"/>
              <a:gd name="T4" fmla="*/ 1405476 w 5484"/>
              <a:gd name="T5" fmla="*/ 23274 h 5484"/>
              <a:gd name="T6" fmla="*/ 1333222 w 5484"/>
              <a:gd name="T7" fmla="*/ 1389 h 5484"/>
              <a:gd name="T8" fmla="*/ 1273126 w 5484"/>
              <a:gd name="T9" fmla="*/ 55580 h 5484"/>
              <a:gd name="T10" fmla="*/ 629789 w 5484"/>
              <a:gd name="T11" fmla="*/ 105949 h 5484"/>
              <a:gd name="T12" fmla="*/ 625274 w 5484"/>
              <a:gd name="T13" fmla="*/ 40990 h 5484"/>
              <a:gd name="T14" fmla="*/ 555451 w 5484"/>
              <a:gd name="T15" fmla="*/ 0 h 5484"/>
              <a:gd name="T16" fmla="*/ 489450 w 5484"/>
              <a:gd name="T17" fmla="*/ 34737 h 5484"/>
              <a:gd name="T18" fmla="*/ 482503 w 5484"/>
              <a:gd name="T19" fmla="*/ 110118 h 5484"/>
              <a:gd name="T20" fmla="*/ 547114 w 5484"/>
              <a:gd name="T21" fmla="*/ 158055 h 5484"/>
              <a:gd name="T22" fmla="*/ 134434 w 5484"/>
              <a:gd name="T23" fmla="*/ 477987 h 5484"/>
              <a:gd name="T24" fmla="*/ 57664 w 5484"/>
              <a:gd name="T25" fmla="*/ 512377 h 5484"/>
              <a:gd name="T26" fmla="*/ 9726 w 5484"/>
              <a:gd name="T27" fmla="*/ 579768 h 5484"/>
              <a:gd name="T28" fmla="*/ 695 w 5484"/>
              <a:gd name="T29" fmla="*/ 1762229 h 5484"/>
              <a:gd name="T30" fmla="*/ 31264 w 5484"/>
              <a:gd name="T31" fmla="*/ 1840736 h 5484"/>
              <a:gd name="T32" fmla="*/ 96917 w 5484"/>
              <a:gd name="T33" fmla="*/ 1892147 h 5484"/>
              <a:gd name="T34" fmla="*/ 1754240 w 5484"/>
              <a:gd name="T35" fmla="*/ 1904305 h 5484"/>
              <a:gd name="T36" fmla="*/ 1834830 w 5484"/>
              <a:gd name="T37" fmla="*/ 1877557 h 5484"/>
              <a:gd name="T38" fmla="*/ 1889368 w 5484"/>
              <a:gd name="T39" fmla="*/ 1814683 h 5484"/>
              <a:gd name="T40" fmla="*/ 1905000 w 5484"/>
              <a:gd name="T41" fmla="*/ 634653 h 5484"/>
              <a:gd name="T42" fmla="*/ 1881726 w 5484"/>
              <a:gd name="T43" fmla="*/ 552325 h 5484"/>
              <a:gd name="T44" fmla="*/ 1821630 w 5484"/>
              <a:gd name="T45" fmla="*/ 495008 h 5484"/>
              <a:gd name="T46" fmla="*/ 1428403 w 5484"/>
              <a:gd name="T47" fmla="*/ 1587153 h 5484"/>
              <a:gd name="T48" fmla="*/ 1409297 w 5484"/>
              <a:gd name="T49" fmla="*/ 1662533 h 5484"/>
              <a:gd name="T50" fmla="*/ 1351980 w 5484"/>
              <a:gd name="T51" fmla="*/ 1722976 h 5484"/>
              <a:gd name="T52" fmla="*/ 1269653 w 5484"/>
              <a:gd name="T53" fmla="*/ 1745903 h 5484"/>
              <a:gd name="T54" fmla="*/ 248720 w 5484"/>
              <a:gd name="T55" fmla="*/ 1730271 h 5484"/>
              <a:gd name="T56" fmla="*/ 185845 w 5484"/>
              <a:gd name="T57" fmla="*/ 1675733 h 5484"/>
              <a:gd name="T58" fmla="*/ 159097 w 5484"/>
              <a:gd name="T59" fmla="*/ 1595490 h 5484"/>
              <a:gd name="T60" fmla="*/ 170908 w 5484"/>
              <a:gd name="T61" fmla="*/ 731570 h 5484"/>
              <a:gd name="T62" fmla="*/ 222319 w 5484"/>
              <a:gd name="T63" fmla="*/ 666264 h 5484"/>
              <a:gd name="T64" fmla="*/ 301173 w 5484"/>
              <a:gd name="T65" fmla="*/ 635695 h 5484"/>
              <a:gd name="T66" fmla="*/ 1324538 w 5484"/>
              <a:gd name="T67" fmla="*/ 644379 h 5484"/>
              <a:gd name="T68" fmla="*/ 1392276 w 5484"/>
              <a:gd name="T69" fmla="*/ 692317 h 5484"/>
              <a:gd name="T70" fmla="*/ 1426666 w 5484"/>
              <a:gd name="T71" fmla="*/ 769086 h 5484"/>
              <a:gd name="T72" fmla="*/ 1627101 w 5484"/>
              <a:gd name="T73" fmla="*/ 1343991 h 5484"/>
              <a:gd name="T74" fmla="*/ 1554152 w 5484"/>
              <a:gd name="T75" fmla="*/ 1302306 h 5484"/>
              <a:gd name="T76" fmla="*/ 1513162 w 5484"/>
              <a:gd name="T77" fmla="*/ 1230052 h 5484"/>
              <a:gd name="T78" fmla="*/ 1513162 w 5484"/>
              <a:gd name="T79" fmla="*/ 1150851 h 5484"/>
              <a:gd name="T80" fmla="*/ 1554152 w 5484"/>
              <a:gd name="T81" fmla="*/ 1078249 h 5484"/>
              <a:gd name="T82" fmla="*/ 1627101 w 5484"/>
              <a:gd name="T83" fmla="*/ 1036565 h 5484"/>
              <a:gd name="T84" fmla="*/ 1706302 w 5484"/>
              <a:gd name="T85" fmla="*/ 1036565 h 5484"/>
              <a:gd name="T86" fmla="*/ 1778903 w 5484"/>
              <a:gd name="T87" fmla="*/ 1078249 h 5484"/>
              <a:gd name="T88" fmla="*/ 1820241 w 5484"/>
              <a:gd name="T89" fmla="*/ 1150851 h 5484"/>
              <a:gd name="T90" fmla="*/ 1820241 w 5484"/>
              <a:gd name="T91" fmla="*/ 1230052 h 5484"/>
              <a:gd name="T92" fmla="*/ 1778903 w 5484"/>
              <a:gd name="T93" fmla="*/ 1302306 h 5484"/>
              <a:gd name="T94" fmla="*/ 1706302 w 5484"/>
              <a:gd name="T95" fmla="*/ 1343991 h 5484"/>
              <a:gd name="T96" fmla="*/ 1634743 w 5484"/>
              <a:gd name="T97" fmla="*/ 949026 h 5484"/>
              <a:gd name="T98" fmla="*/ 1559710 w 5484"/>
              <a:gd name="T99" fmla="*/ 910815 h 5484"/>
              <a:gd name="T100" fmla="*/ 1514899 w 5484"/>
              <a:gd name="T101" fmla="*/ 840646 h 5484"/>
              <a:gd name="T102" fmla="*/ 1511078 w 5484"/>
              <a:gd name="T103" fmla="*/ 761792 h 5484"/>
              <a:gd name="T104" fmla="*/ 1548941 w 5484"/>
              <a:gd name="T105" fmla="*/ 686759 h 5484"/>
              <a:gd name="T106" fmla="*/ 1619458 w 5484"/>
              <a:gd name="T107" fmla="*/ 641947 h 5484"/>
              <a:gd name="T108" fmla="*/ 1698660 w 5484"/>
              <a:gd name="T109" fmla="*/ 638126 h 5484"/>
              <a:gd name="T110" fmla="*/ 1773693 w 5484"/>
              <a:gd name="T111" fmla="*/ 675990 h 5484"/>
              <a:gd name="T112" fmla="*/ 1818504 w 5484"/>
              <a:gd name="T113" fmla="*/ 746507 h 5484"/>
              <a:gd name="T114" fmla="*/ 1821978 w 5484"/>
              <a:gd name="T115" fmla="*/ 825361 h 5484"/>
              <a:gd name="T116" fmla="*/ 1784114 w 5484"/>
              <a:gd name="T117" fmla="*/ 900046 h 5484"/>
              <a:gd name="T118" fmla="*/ 1713944 w 5484"/>
              <a:gd name="T119" fmla="*/ 944858 h 5484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5484" h="5484">
                <a:moveTo>
                  <a:pt x="5026" y="1370"/>
                </a:moveTo>
                <a:lnTo>
                  <a:pt x="3081" y="1370"/>
                </a:lnTo>
                <a:lnTo>
                  <a:pt x="3849" y="449"/>
                </a:lnTo>
                <a:lnTo>
                  <a:pt x="3866" y="454"/>
                </a:lnTo>
                <a:lnTo>
                  <a:pt x="3875" y="455"/>
                </a:lnTo>
                <a:lnTo>
                  <a:pt x="3884" y="456"/>
                </a:lnTo>
                <a:lnTo>
                  <a:pt x="3907" y="455"/>
                </a:lnTo>
                <a:lnTo>
                  <a:pt x="3930" y="451"/>
                </a:lnTo>
                <a:lnTo>
                  <a:pt x="3952" y="446"/>
                </a:lnTo>
                <a:lnTo>
                  <a:pt x="3973" y="438"/>
                </a:lnTo>
                <a:lnTo>
                  <a:pt x="3993" y="428"/>
                </a:lnTo>
                <a:lnTo>
                  <a:pt x="4012" y="417"/>
                </a:lnTo>
                <a:lnTo>
                  <a:pt x="4029" y="404"/>
                </a:lnTo>
                <a:lnTo>
                  <a:pt x="4046" y="389"/>
                </a:lnTo>
                <a:lnTo>
                  <a:pt x="4061" y="373"/>
                </a:lnTo>
                <a:lnTo>
                  <a:pt x="4073" y="356"/>
                </a:lnTo>
                <a:lnTo>
                  <a:pt x="4085" y="336"/>
                </a:lnTo>
                <a:lnTo>
                  <a:pt x="4094" y="317"/>
                </a:lnTo>
                <a:lnTo>
                  <a:pt x="4102" y="296"/>
                </a:lnTo>
                <a:lnTo>
                  <a:pt x="4108" y="274"/>
                </a:lnTo>
                <a:lnTo>
                  <a:pt x="4111" y="251"/>
                </a:lnTo>
                <a:lnTo>
                  <a:pt x="4112" y="228"/>
                </a:lnTo>
                <a:lnTo>
                  <a:pt x="4111" y="204"/>
                </a:lnTo>
                <a:lnTo>
                  <a:pt x="4108" y="182"/>
                </a:lnTo>
                <a:lnTo>
                  <a:pt x="4102" y="160"/>
                </a:lnTo>
                <a:lnTo>
                  <a:pt x="4094" y="139"/>
                </a:lnTo>
                <a:lnTo>
                  <a:pt x="4085" y="118"/>
                </a:lnTo>
                <a:lnTo>
                  <a:pt x="4073" y="100"/>
                </a:lnTo>
                <a:lnTo>
                  <a:pt x="4061" y="83"/>
                </a:lnTo>
                <a:lnTo>
                  <a:pt x="4046" y="67"/>
                </a:lnTo>
                <a:lnTo>
                  <a:pt x="4029" y="52"/>
                </a:lnTo>
                <a:lnTo>
                  <a:pt x="4012" y="38"/>
                </a:lnTo>
                <a:lnTo>
                  <a:pt x="3993" y="27"/>
                </a:lnTo>
                <a:lnTo>
                  <a:pt x="3973" y="17"/>
                </a:lnTo>
                <a:lnTo>
                  <a:pt x="3952" y="10"/>
                </a:lnTo>
                <a:lnTo>
                  <a:pt x="3930" y="4"/>
                </a:lnTo>
                <a:lnTo>
                  <a:pt x="3907" y="1"/>
                </a:lnTo>
                <a:lnTo>
                  <a:pt x="3884" y="0"/>
                </a:lnTo>
                <a:lnTo>
                  <a:pt x="3860" y="1"/>
                </a:lnTo>
                <a:lnTo>
                  <a:pt x="3838" y="4"/>
                </a:lnTo>
                <a:lnTo>
                  <a:pt x="3816" y="10"/>
                </a:lnTo>
                <a:lnTo>
                  <a:pt x="3796" y="17"/>
                </a:lnTo>
                <a:lnTo>
                  <a:pt x="3775" y="27"/>
                </a:lnTo>
                <a:lnTo>
                  <a:pt x="3756" y="38"/>
                </a:lnTo>
                <a:lnTo>
                  <a:pt x="3739" y="52"/>
                </a:lnTo>
                <a:lnTo>
                  <a:pt x="3722" y="67"/>
                </a:lnTo>
                <a:lnTo>
                  <a:pt x="3708" y="83"/>
                </a:lnTo>
                <a:lnTo>
                  <a:pt x="3694" y="100"/>
                </a:lnTo>
                <a:lnTo>
                  <a:pt x="3683" y="118"/>
                </a:lnTo>
                <a:lnTo>
                  <a:pt x="3673" y="139"/>
                </a:lnTo>
                <a:lnTo>
                  <a:pt x="3665" y="160"/>
                </a:lnTo>
                <a:lnTo>
                  <a:pt x="3660" y="182"/>
                </a:lnTo>
                <a:lnTo>
                  <a:pt x="3656" y="204"/>
                </a:lnTo>
                <a:lnTo>
                  <a:pt x="3655" y="228"/>
                </a:lnTo>
                <a:lnTo>
                  <a:pt x="3656" y="247"/>
                </a:lnTo>
                <a:lnTo>
                  <a:pt x="3660" y="267"/>
                </a:lnTo>
                <a:lnTo>
                  <a:pt x="3664" y="287"/>
                </a:lnTo>
                <a:lnTo>
                  <a:pt x="3671" y="305"/>
                </a:lnTo>
                <a:lnTo>
                  <a:pt x="2783" y="1370"/>
                </a:lnTo>
                <a:lnTo>
                  <a:pt x="2700" y="1370"/>
                </a:lnTo>
                <a:lnTo>
                  <a:pt x="1813" y="305"/>
                </a:lnTo>
                <a:lnTo>
                  <a:pt x="1818" y="287"/>
                </a:lnTo>
                <a:lnTo>
                  <a:pt x="1823" y="267"/>
                </a:lnTo>
                <a:lnTo>
                  <a:pt x="1826" y="247"/>
                </a:lnTo>
                <a:lnTo>
                  <a:pt x="1828" y="228"/>
                </a:lnTo>
                <a:lnTo>
                  <a:pt x="1826" y="204"/>
                </a:lnTo>
                <a:lnTo>
                  <a:pt x="1823" y="182"/>
                </a:lnTo>
                <a:lnTo>
                  <a:pt x="1817" y="160"/>
                </a:lnTo>
                <a:lnTo>
                  <a:pt x="1809" y="139"/>
                </a:lnTo>
                <a:lnTo>
                  <a:pt x="1800" y="118"/>
                </a:lnTo>
                <a:lnTo>
                  <a:pt x="1788" y="100"/>
                </a:lnTo>
                <a:lnTo>
                  <a:pt x="1776" y="83"/>
                </a:lnTo>
                <a:lnTo>
                  <a:pt x="1761" y="67"/>
                </a:lnTo>
                <a:lnTo>
                  <a:pt x="1745" y="52"/>
                </a:lnTo>
                <a:lnTo>
                  <a:pt x="1727" y="38"/>
                </a:lnTo>
                <a:lnTo>
                  <a:pt x="1708" y="27"/>
                </a:lnTo>
                <a:lnTo>
                  <a:pt x="1688" y="17"/>
                </a:lnTo>
                <a:lnTo>
                  <a:pt x="1667" y="10"/>
                </a:lnTo>
                <a:lnTo>
                  <a:pt x="1646" y="4"/>
                </a:lnTo>
                <a:lnTo>
                  <a:pt x="1622" y="1"/>
                </a:lnTo>
                <a:lnTo>
                  <a:pt x="1599" y="0"/>
                </a:lnTo>
                <a:lnTo>
                  <a:pt x="1575" y="1"/>
                </a:lnTo>
                <a:lnTo>
                  <a:pt x="1553" y="4"/>
                </a:lnTo>
                <a:lnTo>
                  <a:pt x="1531" y="10"/>
                </a:lnTo>
                <a:lnTo>
                  <a:pt x="1510" y="17"/>
                </a:lnTo>
                <a:lnTo>
                  <a:pt x="1490" y="27"/>
                </a:lnTo>
                <a:lnTo>
                  <a:pt x="1472" y="38"/>
                </a:lnTo>
                <a:lnTo>
                  <a:pt x="1454" y="52"/>
                </a:lnTo>
                <a:lnTo>
                  <a:pt x="1437" y="67"/>
                </a:lnTo>
                <a:lnTo>
                  <a:pt x="1423" y="83"/>
                </a:lnTo>
                <a:lnTo>
                  <a:pt x="1409" y="100"/>
                </a:lnTo>
                <a:lnTo>
                  <a:pt x="1398" y="118"/>
                </a:lnTo>
                <a:lnTo>
                  <a:pt x="1389" y="139"/>
                </a:lnTo>
                <a:lnTo>
                  <a:pt x="1381" y="160"/>
                </a:lnTo>
                <a:lnTo>
                  <a:pt x="1375" y="182"/>
                </a:lnTo>
                <a:lnTo>
                  <a:pt x="1371" y="204"/>
                </a:lnTo>
                <a:lnTo>
                  <a:pt x="1370" y="228"/>
                </a:lnTo>
                <a:lnTo>
                  <a:pt x="1371" y="251"/>
                </a:lnTo>
                <a:lnTo>
                  <a:pt x="1375" y="274"/>
                </a:lnTo>
                <a:lnTo>
                  <a:pt x="1381" y="296"/>
                </a:lnTo>
                <a:lnTo>
                  <a:pt x="1389" y="317"/>
                </a:lnTo>
                <a:lnTo>
                  <a:pt x="1398" y="336"/>
                </a:lnTo>
                <a:lnTo>
                  <a:pt x="1409" y="356"/>
                </a:lnTo>
                <a:lnTo>
                  <a:pt x="1423" y="373"/>
                </a:lnTo>
                <a:lnTo>
                  <a:pt x="1437" y="389"/>
                </a:lnTo>
                <a:lnTo>
                  <a:pt x="1454" y="404"/>
                </a:lnTo>
                <a:lnTo>
                  <a:pt x="1472" y="417"/>
                </a:lnTo>
                <a:lnTo>
                  <a:pt x="1490" y="428"/>
                </a:lnTo>
                <a:lnTo>
                  <a:pt x="1510" y="438"/>
                </a:lnTo>
                <a:lnTo>
                  <a:pt x="1531" y="446"/>
                </a:lnTo>
                <a:lnTo>
                  <a:pt x="1553" y="451"/>
                </a:lnTo>
                <a:lnTo>
                  <a:pt x="1575" y="455"/>
                </a:lnTo>
                <a:lnTo>
                  <a:pt x="1599" y="456"/>
                </a:lnTo>
                <a:lnTo>
                  <a:pt x="1609" y="455"/>
                </a:lnTo>
                <a:lnTo>
                  <a:pt x="1617" y="454"/>
                </a:lnTo>
                <a:lnTo>
                  <a:pt x="1634" y="449"/>
                </a:lnTo>
                <a:lnTo>
                  <a:pt x="2403" y="1370"/>
                </a:lnTo>
                <a:lnTo>
                  <a:pt x="456" y="1370"/>
                </a:lnTo>
                <a:lnTo>
                  <a:pt x="433" y="1371"/>
                </a:lnTo>
                <a:lnTo>
                  <a:pt x="410" y="1372"/>
                </a:lnTo>
                <a:lnTo>
                  <a:pt x="387" y="1376"/>
                </a:lnTo>
                <a:lnTo>
                  <a:pt x="364" y="1379"/>
                </a:lnTo>
                <a:lnTo>
                  <a:pt x="342" y="1385"/>
                </a:lnTo>
                <a:lnTo>
                  <a:pt x="320" y="1391"/>
                </a:lnTo>
                <a:lnTo>
                  <a:pt x="300" y="1397"/>
                </a:lnTo>
                <a:lnTo>
                  <a:pt x="279" y="1406"/>
                </a:lnTo>
                <a:lnTo>
                  <a:pt x="258" y="1415"/>
                </a:lnTo>
                <a:lnTo>
                  <a:pt x="239" y="1425"/>
                </a:lnTo>
                <a:lnTo>
                  <a:pt x="220" y="1437"/>
                </a:lnTo>
                <a:lnTo>
                  <a:pt x="201" y="1448"/>
                </a:lnTo>
                <a:lnTo>
                  <a:pt x="183" y="1461"/>
                </a:lnTo>
                <a:lnTo>
                  <a:pt x="166" y="1475"/>
                </a:lnTo>
                <a:lnTo>
                  <a:pt x="150" y="1489"/>
                </a:lnTo>
                <a:lnTo>
                  <a:pt x="134" y="1504"/>
                </a:lnTo>
                <a:lnTo>
                  <a:pt x="119" y="1520"/>
                </a:lnTo>
                <a:lnTo>
                  <a:pt x="104" y="1537"/>
                </a:lnTo>
                <a:lnTo>
                  <a:pt x="90" y="1554"/>
                </a:lnTo>
                <a:lnTo>
                  <a:pt x="77" y="1571"/>
                </a:lnTo>
                <a:lnTo>
                  <a:pt x="66" y="1590"/>
                </a:lnTo>
                <a:lnTo>
                  <a:pt x="54" y="1610"/>
                </a:lnTo>
                <a:lnTo>
                  <a:pt x="45" y="1629"/>
                </a:lnTo>
                <a:lnTo>
                  <a:pt x="36" y="1649"/>
                </a:lnTo>
                <a:lnTo>
                  <a:pt x="28" y="1669"/>
                </a:lnTo>
                <a:lnTo>
                  <a:pt x="20" y="1691"/>
                </a:lnTo>
                <a:lnTo>
                  <a:pt x="14" y="1713"/>
                </a:lnTo>
                <a:lnTo>
                  <a:pt x="9" y="1735"/>
                </a:lnTo>
                <a:lnTo>
                  <a:pt x="5" y="1757"/>
                </a:lnTo>
                <a:lnTo>
                  <a:pt x="2" y="1780"/>
                </a:lnTo>
                <a:lnTo>
                  <a:pt x="0" y="1803"/>
                </a:lnTo>
                <a:lnTo>
                  <a:pt x="0" y="1827"/>
                </a:lnTo>
                <a:lnTo>
                  <a:pt x="0" y="5026"/>
                </a:lnTo>
                <a:lnTo>
                  <a:pt x="0" y="5049"/>
                </a:lnTo>
                <a:lnTo>
                  <a:pt x="2" y="5073"/>
                </a:lnTo>
                <a:lnTo>
                  <a:pt x="5" y="5095"/>
                </a:lnTo>
                <a:lnTo>
                  <a:pt x="9" y="5118"/>
                </a:lnTo>
                <a:lnTo>
                  <a:pt x="14" y="5140"/>
                </a:lnTo>
                <a:lnTo>
                  <a:pt x="20" y="5162"/>
                </a:lnTo>
                <a:lnTo>
                  <a:pt x="28" y="5183"/>
                </a:lnTo>
                <a:lnTo>
                  <a:pt x="36" y="5204"/>
                </a:lnTo>
                <a:lnTo>
                  <a:pt x="45" y="5224"/>
                </a:lnTo>
                <a:lnTo>
                  <a:pt x="54" y="5244"/>
                </a:lnTo>
                <a:lnTo>
                  <a:pt x="66" y="5263"/>
                </a:lnTo>
                <a:lnTo>
                  <a:pt x="77" y="5282"/>
                </a:lnTo>
                <a:lnTo>
                  <a:pt x="90" y="5299"/>
                </a:lnTo>
                <a:lnTo>
                  <a:pt x="104" y="5316"/>
                </a:lnTo>
                <a:lnTo>
                  <a:pt x="119" y="5334"/>
                </a:lnTo>
                <a:lnTo>
                  <a:pt x="134" y="5349"/>
                </a:lnTo>
                <a:lnTo>
                  <a:pt x="150" y="5365"/>
                </a:lnTo>
                <a:lnTo>
                  <a:pt x="166" y="5379"/>
                </a:lnTo>
                <a:lnTo>
                  <a:pt x="183" y="5393"/>
                </a:lnTo>
                <a:lnTo>
                  <a:pt x="201" y="5405"/>
                </a:lnTo>
                <a:lnTo>
                  <a:pt x="220" y="5417"/>
                </a:lnTo>
                <a:lnTo>
                  <a:pt x="239" y="5428"/>
                </a:lnTo>
                <a:lnTo>
                  <a:pt x="258" y="5437"/>
                </a:lnTo>
                <a:lnTo>
                  <a:pt x="279" y="5447"/>
                </a:lnTo>
                <a:lnTo>
                  <a:pt x="300" y="5456"/>
                </a:lnTo>
                <a:lnTo>
                  <a:pt x="320" y="5463"/>
                </a:lnTo>
                <a:lnTo>
                  <a:pt x="342" y="5469"/>
                </a:lnTo>
                <a:lnTo>
                  <a:pt x="364" y="5474"/>
                </a:lnTo>
                <a:lnTo>
                  <a:pt x="387" y="5478"/>
                </a:lnTo>
                <a:lnTo>
                  <a:pt x="410" y="5481"/>
                </a:lnTo>
                <a:lnTo>
                  <a:pt x="433" y="5482"/>
                </a:lnTo>
                <a:lnTo>
                  <a:pt x="456" y="5484"/>
                </a:lnTo>
                <a:lnTo>
                  <a:pt x="5026" y="5484"/>
                </a:lnTo>
                <a:lnTo>
                  <a:pt x="5050" y="5482"/>
                </a:lnTo>
                <a:lnTo>
                  <a:pt x="5073" y="5481"/>
                </a:lnTo>
                <a:lnTo>
                  <a:pt x="5096" y="5478"/>
                </a:lnTo>
                <a:lnTo>
                  <a:pt x="5118" y="5474"/>
                </a:lnTo>
                <a:lnTo>
                  <a:pt x="5140" y="5469"/>
                </a:lnTo>
                <a:lnTo>
                  <a:pt x="5162" y="5463"/>
                </a:lnTo>
                <a:lnTo>
                  <a:pt x="5184" y="5456"/>
                </a:lnTo>
                <a:lnTo>
                  <a:pt x="5205" y="5447"/>
                </a:lnTo>
                <a:lnTo>
                  <a:pt x="5224" y="5437"/>
                </a:lnTo>
                <a:lnTo>
                  <a:pt x="5244" y="5428"/>
                </a:lnTo>
                <a:lnTo>
                  <a:pt x="5263" y="5417"/>
                </a:lnTo>
                <a:lnTo>
                  <a:pt x="5282" y="5405"/>
                </a:lnTo>
                <a:lnTo>
                  <a:pt x="5299" y="5393"/>
                </a:lnTo>
                <a:lnTo>
                  <a:pt x="5316" y="5379"/>
                </a:lnTo>
                <a:lnTo>
                  <a:pt x="5334" y="5365"/>
                </a:lnTo>
                <a:lnTo>
                  <a:pt x="5350" y="5349"/>
                </a:lnTo>
                <a:lnTo>
                  <a:pt x="5365" y="5334"/>
                </a:lnTo>
                <a:lnTo>
                  <a:pt x="5379" y="5316"/>
                </a:lnTo>
                <a:lnTo>
                  <a:pt x="5393" y="5299"/>
                </a:lnTo>
                <a:lnTo>
                  <a:pt x="5405" y="5282"/>
                </a:lnTo>
                <a:lnTo>
                  <a:pt x="5417" y="5263"/>
                </a:lnTo>
                <a:lnTo>
                  <a:pt x="5428" y="5244"/>
                </a:lnTo>
                <a:lnTo>
                  <a:pt x="5439" y="5224"/>
                </a:lnTo>
                <a:lnTo>
                  <a:pt x="5448" y="5204"/>
                </a:lnTo>
                <a:lnTo>
                  <a:pt x="5456" y="5183"/>
                </a:lnTo>
                <a:lnTo>
                  <a:pt x="5463" y="5162"/>
                </a:lnTo>
                <a:lnTo>
                  <a:pt x="5469" y="5140"/>
                </a:lnTo>
                <a:lnTo>
                  <a:pt x="5474" y="5118"/>
                </a:lnTo>
                <a:lnTo>
                  <a:pt x="5478" y="5095"/>
                </a:lnTo>
                <a:lnTo>
                  <a:pt x="5481" y="5073"/>
                </a:lnTo>
                <a:lnTo>
                  <a:pt x="5482" y="5049"/>
                </a:lnTo>
                <a:lnTo>
                  <a:pt x="5484" y="5026"/>
                </a:lnTo>
                <a:lnTo>
                  <a:pt x="5484" y="1827"/>
                </a:lnTo>
                <a:lnTo>
                  <a:pt x="5482" y="1803"/>
                </a:lnTo>
                <a:lnTo>
                  <a:pt x="5481" y="1780"/>
                </a:lnTo>
                <a:lnTo>
                  <a:pt x="5478" y="1757"/>
                </a:lnTo>
                <a:lnTo>
                  <a:pt x="5474" y="1735"/>
                </a:lnTo>
                <a:lnTo>
                  <a:pt x="5469" y="1713"/>
                </a:lnTo>
                <a:lnTo>
                  <a:pt x="5463" y="1691"/>
                </a:lnTo>
                <a:lnTo>
                  <a:pt x="5456" y="1669"/>
                </a:lnTo>
                <a:lnTo>
                  <a:pt x="5448" y="1649"/>
                </a:lnTo>
                <a:lnTo>
                  <a:pt x="5439" y="1629"/>
                </a:lnTo>
                <a:lnTo>
                  <a:pt x="5428" y="1610"/>
                </a:lnTo>
                <a:lnTo>
                  <a:pt x="5417" y="1590"/>
                </a:lnTo>
                <a:lnTo>
                  <a:pt x="5405" y="1571"/>
                </a:lnTo>
                <a:lnTo>
                  <a:pt x="5393" y="1554"/>
                </a:lnTo>
                <a:lnTo>
                  <a:pt x="5379" y="1537"/>
                </a:lnTo>
                <a:lnTo>
                  <a:pt x="5365" y="1520"/>
                </a:lnTo>
                <a:lnTo>
                  <a:pt x="5350" y="1504"/>
                </a:lnTo>
                <a:lnTo>
                  <a:pt x="5334" y="1489"/>
                </a:lnTo>
                <a:lnTo>
                  <a:pt x="5316" y="1475"/>
                </a:lnTo>
                <a:lnTo>
                  <a:pt x="5299" y="1461"/>
                </a:lnTo>
                <a:lnTo>
                  <a:pt x="5282" y="1448"/>
                </a:lnTo>
                <a:lnTo>
                  <a:pt x="5263" y="1437"/>
                </a:lnTo>
                <a:lnTo>
                  <a:pt x="5244" y="1425"/>
                </a:lnTo>
                <a:lnTo>
                  <a:pt x="5224" y="1415"/>
                </a:lnTo>
                <a:lnTo>
                  <a:pt x="5205" y="1406"/>
                </a:lnTo>
                <a:lnTo>
                  <a:pt x="5184" y="1397"/>
                </a:lnTo>
                <a:lnTo>
                  <a:pt x="5162" y="1391"/>
                </a:lnTo>
                <a:lnTo>
                  <a:pt x="5140" y="1385"/>
                </a:lnTo>
                <a:lnTo>
                  <a:pt x="5118" y="1379"/>
                </a:lnTo>
                <a:lnTo>
                  <a:pt x="5096" y="1376"/>
                </a:lnTo>
                <a:lnTo>
                  <a:pt x="5073" y="1372"/>
                </a:lnTo>
                <a:lnTo>
                  <a:pt x="5050" y="1371"/>
                </a:lnTo>
                <a:lnTo>
                  <a:pt x="5026" y="1370"/>
                </a:lnTo>
                <a:close/>
                <a:moveTo>
                  <a:pt x="4112" y="4569"/>
                </a:moveTo>
                <a:lnTo>
                  <a:pt x="4112" y="4569"/>
                </a:lnTo>
                <a:lnTo>
                  <a:pt x="4111" y="4593"/>
                </a:lnTo>
                <a:lnTo>
                  <a:pt x="4110" y="4616"/>
                </a:lnTo>
                <a:lnTo>
                  <a:pt x="4107" y="4639"/>
                </a:lnTo>
                <a:lnTo>
                  <a:pt x="4103" y="4661"/>
                </a:lnTo>
                <a:lnTo>
                  <a:pt x="4097" y="4683"/>
                </a:lnTo>
                <a:lnTo>
                  <a:pt x="4092" y="4705"/>
                </a:lnTo>
                <a:lnTo>
                  <a:pt x="4085" y="4727"/>
                </a:lnTo>
                <a:lnTo>
                  <a:pt x="4077" y="4747"/>
                </a:lnTo>
                <a:lnTo>
                  <a:pt x="4067" y="4767"/>
                </a:lnTo>
                <a:lnTo>
                  <a:pt x="4057" y="4786"/>
                </a:lnTo>
                <a:lnTo>
                  <a:pt x="4047" y="4806"/>
                </a:lnTo>
                <a:lnTo>
                  <a:pt x="4034" y="4824"/>
                </a:lnTo>
                <a:lnTo>
                  <a:pt x="4021" y="4843"/>
                </a:lnTo>
                <a:lnTo>
                  <a:pt x="4008" y="4860"/>
                </a:lnTo>
                <a:lnTo>
                  <a:pt x="3994" y="4876"/>
                </a:lnTo>
                <a:lnTo>
                  <a:pt x="3979" y="4892"/>
                </a:lnTo>
                <a:lnTo>
                  <a:pt x="3963" y="4907"/>
                </a:lnTo>
                <a:lnTo>
                  <a:pt x="3946" y="4921"/>
                </a:lnTo>
                <a:lnTo>
                  <a:pt x="3929" y="4935"/>
                </a:lnTo>
                <a:lnTo>
                  <a:pt x="3911" y="4948"/>
                </a:lnTo>
                <a:lnTo>
                  <a:pt x="3892" y="4960"/>
                </a:lnTo>
                <a:lnTo>
                  <a:pt x="3873" y="4971"/>
                </a:lnTo>
                <a:lnTo>
                  <a:pt x="3853" y="4981"/>
                </a:lnTo>
                <a:lnTo>
                  <a:pt x="3834" y="4990"/>
                </a:lnTo>
                <a:lnTo>
                  <a:pt x="3813" y="4998"/>
                </a:lnTo>
                <a:lnTo>
                  <a:pt x="3791" y="5005"/>
                </a:lnTo>
                <a:lnTo>
                  <a:pt x="3769" y="5011"/>
                </a:lnTo>
                <a:lnTo>
                  <a:pt x="3747" y="5017"/>
                </a:lnTo>
                <a:lnTo>
                  <a:pt x="3725" y="5020"/>
                </a:lnTo>
                <a:lnTo>
                  <a:pt x="3702" y="5024"/>
                </a:lnTo>
                <a:lnTo>
                  <a:pt x="3679" y="5025"/>
                </a:lnTo>
                <a:lnTo>
                  <a:pt x="3655" y="5026"/>
                </a:lnTo>
                <a:lnTo>
                  <a:pt x="914" y="5026"/>
                </a:lnTo>
                <a:lnTo>
                  <a:pt x="890" y="5025"/>
                </a:lnTo>
                <a:lnTo>
                  <a:pt x="867" y="5024"/>
                </a:lnTo>
                <a:lnTo>
                  <a:pt x="844" y="5020"/>
                </a:lnTo>
                <a:lnTo>
                  <a:pt x="822" y="5017"/>
                </a:lnTo>
                <a:lnTo>
                  <a:pt x="800" y="5011"/>
                </a:lnTo>
                <a:lnTo>
                  <a:pt x="778" y="5005"/>
                </a:lnTo>
                <a:lnTo>
                  <a:pt x="756" y="4998"/>
                </a:lnTo>
                <a:lnTo>
                  <a:pt x="735" y="4990"/>
                </a:lnTo>
                <a:lnTo>
                  <a:pt x="716" y="4981"/>
                </a:lnTo>
                <a:lnTo>
                  <a:pt x="696" y="4971"/>
                </a:lnTo>
                <a:lnTo>
                  <a:pt x="677" y="4960"/>
                </a:lnTo>
                <a:lnTo>
                  <a:pt x="658" y="4948"/>
                </a:lnTo>
                <a:lnTo>
                  <a:pt x="640" y="4935"/>
                </a:lnTo>
                <a:lnTo>
                  <a:pt x="624" y="4921"/>
                </a:lnTo>
                <a:lnTo>
                  <a:pt x="606" y="4907"/>
                </a:lnTo>
                <a:lnTo>
                  <a:pt x="590" y="4892"/>
                </a:lnTo>
                <a:lnTo>
                  <a:pt x="575" y="4876"/>
                </a:lnTo>
                <a:lnTo>
                  <a:pt x="561" y="4860"/>
                </a:lnTo>
                <a:lnTo>
                  <a:pt x="547" y="4843"/>
                </a:lnTo>
                <a:lnTo>
                  <a:pt x="535" y="4824"/>
                </a:lnTo>
                <a:lnTo>
                  <a:pt x="523" y="4806"/>
                </a:lnTo>
                <a:lnTo>
                  <a:pt x="512" y="4786"/>
                </a:lnTo>
                <a:lnTo>
                  <a:pt x="501" y="4767"/>
                </a:lnTo>
                <a:lnTo>
                  <a:pt x="492" y="4747"/>
                </a:lnTo>
                <a:lnTo>
                  <a:pt x="484" y="4727"/>
                </a:lnTo>
                <a:lnTo>
                  <a:pt x="477" y="4705"/>
                </a:lnTo>
                <a:lnTo>
                  <a:pt x="471" y="4683"/>
                </a:lnTo>
                <a:lnTo>
                  <a:pt x="466" y="4661"/>
                </a:lnTo>
                <a:lnTo>
                  <a:pt x="462" y="4639"/>
                </a:lnTo>
                <a:lnTo>
                  <a:pt x="459" y="4616"/>
                </a:lnTo>
                <a:lnTo>
                  <a:pt x="458" y="4593"/>
                </a:lnTo>
                <a:lnTo>
                  <a:pt x="456" y="4569"/>
                </a:lnTo>
                <a:lnTo>
                  <a:pt x="456" y="2284"/>
                </a:lnTo>
                <a:lnTo>
                  <a:pt x="458" y="2261"/>
                </a:lnTo>
                <a:lnTo>
                  <a:pt x="459" y="2238"/>
                </a:lnTo>
                <a:lnTo>
                  <a:pt x="462" y="2214"/>
                </a:lnTo>
                <a:lnTo>
                  <a:pt x="466" y="2193"/>
                </a:lnTo>
                <a:lnTo>
                  <a:pt x="471" y="2170"/>
                </a:lnTo>
                <a:lnTo>
                  <a:pt x="477" y="2148"/>
                </a:lnTo>
                <a:lnTo>
                  <a:pt x="484" y="2127"/>
                </a:lnTo>
                <a:lnTo>
                  <a:pt x="492" y="2106"/>
                </a:lnTo>
                <a:lnTo>
                  <a:pt x="501" y="2085"/>
                </a:lnTo>
                <a:lnTo>
                  <a:pt x="512" y="2066"/>
                </a:lnTo>
                <a:lnTo>
                  <a:pt x="523" y="2047"/>
                </a:lnTo>
                <a:lnTo>
                  <a:pt x="535" y="2029"/>
                </a:lnTo>
                <a:lnTo>
                  <a:pt x="547" y="2011"/>
                </a:lnTo>
                <a:lnTo>
                  <a:pt x="561" y="1993"/>
                </a:lnTo>
                <a:lnTo>
                  <a:pt x="575" y="1977"/>
                </a:lnTo>
                <a:lnTo>
                  <a:pt x="590" y="1961"/>
                </a:lnTo>
                <a:lnTo>
                  <a:pt x="606" y="1946"/>
                </a:lnTo>
                <a:lnTo>
                  <a:pt x="624" y="1931"/>
                </a:lnTo>
                <a:lnTo>
                  <a:pt x="640" y="1918"/>
                </a:lnTo>
                <a:lnTo>
                  <a:pt x="658" y="1906"/>
                </a:lnTo>
                <a:lnTo>
                  <a:pt x="677" y="1893"/>
                </a:lnTo>
                <a:lnTo>
                  <a:pt x="696" y="1883"/>
                </a:lnTo>
                <a:lnTo>
                  <a:pt x="716" y="1872"/>
                </a:lnTo>
                <a:lnTo>
                  <a:pt x="735" y="1863"/>
                </a:lnTo>
                <a:lnTo>
                  <a:pt x="756" y="1855"/>
                </a:lnTo>
                <a:lnTo>
                  <a:pt x="778" y="1848"/>
                </a:lnTo>
                <a:lnTo>
                  <a:pt x="800" y="1841"/>
                </a:lnTo>
                <a:lnTo>
                  <a:pt x="822" y="1837"/>
                </a:lnTo>
                <a:lnTo>
                  <a:pt x="844" y="1832"/>
                </a:lnTo>
                <a:lnTo>
                  <a:pt x="867" y="1830"/>
                </a:lnTo>
                <a:lnTo>
                  <a:pt x="890" y="1827"/>
                </a:lnTo>
                <a:lnTo>
                  <a:pt x="914" y="1827"/>
                </a:lnTo>
                <a:lnTo>
                  <a:pt x="3655" y="1827"/>
                </a:lnTo>
                <a:lnTo>
                  <a:pt x="3679" y="1827"/>
                </a:lnTo>
                <a:lnTo>
                  <a:pt x="3702" y="1830"/>
                </a:lnTo>
                <a:lnTo>
                  <a:pt x="3725" y="1832"/>
                </a:lnTo>
                <a:lnTo>
                  <a:pt x="3747" y="1837"/>
                </a:lnTo>
                <a:lnTo>
                  <a:pt x="3769" y="1841"/>
                </a:lnTo>
                <a:lnTo>
                  <a:pt x="3791" y="1848"/>
                </a:lnTo>
                <a:lnTo>
                  <a:pt x="3813" y="1855"/>
                </a:lnTo>
                <a:lnTo>
                  <a:pt x="3834" y="1863"/>
                </a:lnTo>
                <a:lnTo>
                  <a:pt x="3853" y="1872"/>
                </a:lnTo>
                <a:lnTo>
                  <a:pt x="3873" y="1883"/>
                </a:lnTo>
                <a:lnTo>
                  <a:pt x="3892" y="1893"/>
                </a:lnTo>
                <a:lnTo>
                  <a:pt x="3911" y="1906"/>
                </a:lnTo>
                <a:lnTo>
                  <a:pt x="3929" y="1918"/>
                </a:lnTo>
                <a:lnTo>
                  <a:pt x="3946" y="1931"/>
                </a:lnTo>
                <a:lnTo>
                  <a:pt x="3963" y="1946"/>
                </a:lnTo>
                <a:lnTo>
                  <a:pt x="3979" y="1961"/>
                </a:lnTo>
                <a:lnTo>
                  <a:pt x="3994" y="1977"/>
                </a:lnTo>
                <a:lnTo>
                  <a:pt x="4008" y="1993"/>
                </a:lnTo>
                <a:lnTo>
                  <a:pt x="4021" y="2011"/>
                </a:lnTo>
                <a:lnTo>
                  <a:pt x="4034" y="2029"/>
                </a:lnTo>
                <a:lnTo>
                  <a:pt x="4047" y="2047"/>
                </a:lnTo>
                <a:lnTo>
                  <a:pt x="4057" y="2066"/>
                </a:lnTo>
                <a:lnTo>
                  <a:pt x="4067" y="2085"/>
                </a:lnTo>
                <a:lnTo>
                  <a:pt x="4077" y="2106"/>
                </a:lnTo>
                <a:lnTo>
                  <a:pt x="4085" y="2127"/>
                </a:lnTo>
                <a:lnTo>
                  <a:pt x="4092" y="2148"/>
                </a:lnTo>
                <a:lnTo>
                  <a:pt x="4097" y="2170"/>
                </a:lnTo>
                <a:lnTo>
                  <a:pt x="4103" y="2193"/>
                </a:lnTo>
                <a:lnTo>
                  <a:pt x="4107" y="2214"/>
                </a:lnTo>
                <a:lnTo>
                  <a:pt x="4110" y="2238"/>
                </a:lnTo>
                <a:lnTo>
                  <a:pt x="4111" y="2261"/>
                </a:lnTo>
                <a:lnTo>
                  <a:pt x="4112" y="2284"/>
                </a:lnTo>
                <a:lnTo>
                  <a:pt x="4112" y="4569"/>
                </a:lnTo>
                <a:close/>
                <a:moveTo>
                  <a:pt x="4798" y="3884"/>
                </a:moveTo>
                <a:lnTo>
                  <a:pt x="4798" y="3884"/>
                </a:lnTo>
                <a:lnTo>
                  <a:pt x="4774" y="3883"/>
                </a:lnTo>
                <a:lnTo>
                  <a:pt x="4751" y="3881"/>
                </a:lnTo>
                <a:lnTo>
                  <a:pt x="4728" y="3878"/>
                </a:lnTo>
                <a:lnTo>
                  <a:pt x="4706" y="3874"/>
                </a:lnTo>
                <a:lnTo>
                  <a:pt x="4684" y="3869"/>
                </a:lnTo>
                <a:lnTo>
                  <a:pt x="4662" y="3863"/>
                </a:lnTo>
                <a:lnTo>
                  <a:pt x="4641" y="3855"/>
                </a:lnTo>
                <a:lnTo>
                  <a:pt x="4619" y="3847"/>
                </a:lnTo>
                <a:lnTo>
                  <a:pt x="4600" y="3838"/>
                </a:lnTo>
                <a:lnTo>
                  <a:pt x="4580" y="3829"/>
                </a:lnTo>
                <a:lnTo>
                  <a:pt x="4561" y="3817"/>
                </a:lnTo>
                <a:lnTo>
                  <a:pt x="4542" y="3806"/>
                </a:lnTo>
                <a:lnTo>
                  <a:pt x="4525" y="3793"/>
                </a:lnTo>
                <a:lnTo>
                  <a:pt x="4508" y="3779"/>
                </a:lnTo>
                <a:lnTo>
                  <a:pt x="4490" y="3764"/>
                </a:lnTo>
                <a:lnTo>
                  <a:pt x="4474" y="3749"/>
                </a:lnTo>
                <a:lnTo>
                  <a:pt x="4459" y="3734"/>
                </a:lnTo>
                <a:lnTo>
                  <a:pt x="4445" y="3717"/>
                </a:lnTo>
                <a:lnTo>
                  <a:pt x="4432" y="3700"/>
                </a:lnTo>
                <a:lnTo>
                  <a:pt x="4419" y="3683"/>
                </a:lnTo>
                <a:lnTo>
                  <a:pt x="4407" y="3664"/>
                </a:lnTo>
                <a:lnTo>
                  <a:pt x="4396" y="3644"/>
                </a:lnTo>
                <a:lnTo>
                  <a:pt x="4385" y="3625"/>
                </a:lnTo>
                <a:lnTo>
                  <a:pt x="4376" y="3604"/>
                </a:lnTo>
                <a:lnTo>
                  <a:pt x="4368" y="3583"/>
                </a:lnTo>
                <a:lnTo>
                  <a:pt x="4361" y="3563"/>
                </a:lnTo>
                <a:lnTo>
                  <a:pt x="4356" y="3541"/>
                </a:lnTo>
                <a:lnTo>
                  <a:pt x="4350" y="3519"/>
                </a:lnTo>
                <a:lnTo>
                  <a:pt x="4346" y="3496"/>
                </a:lnTo>
                <a:lnTo>
                  <a:pt x="4343" y="3473"/>
                </a:lnTo>
                <a:lnTo>
                  <a:pt x="4342" y="3450"/>
                </a:lnTo>
                <a:lnTo>
                  <a:pt x="4341" y="3427"/>
                </a:lnTo>
                <a:lnTo>
                  <a:pt x="4342" y="3403"/>
                </a:lnTo>
                <a:lnTo>
                  <a:pt x="4343" y="3379"/>
                </a:lnTo>
                <a:lnTo>
                  <a:pt x="4346" y="3358"/>
                </a:lnTo>
                <a:lnTo>
                  <a:pt x="4350" y="3335"/>
                </a:lnTo>
                <a:lnTo>
                  <a:pt x="4356" y="3313"/>
                </a:lnTo>
                <a:lnTo>
                  <a:pt x="4361" y="3291"/>
                </a:lnTo>
                <a:lnTo>
                  <a:pt x="4368" y="3270"/>
                </a:lnTo>
                <a:lnTo>
                  <a:pt x="4376" y="3249"/>
                </a:lnTo>
                <a:lnTo>
                  <a:pt x="4385" y="3229"/>
                </a:lnTo>
                <a:lnTo>
                  <a:pt x="4396" y="3209"/>
                </a:lnTo>
                <a:lnTo>
                  <a:pt x="4407" y="3189"/>
                </a:lnTo>
                <a:lnTo>
                  <a:pt x="4419" y="3171"/>
                </a:lnTo>
                <a:lnTo>
                  <a:pt x="4432" y="3154"/>
                </a:lnTo>
                <a:lnTo>
                  <a:pt x="4445" y="3136"/>
                </a:lnTo>
                <a:lnTo>
                  <a:pt x="4459" y="3119"/>
                </a:lnTo>
                <a:lnTo>
                  <a:pt x="4474" y="3104"/>
                </a:lnTo>
                <a:lnTo>
                  <a:pt x="4490" y="3088"/>
                </a:lnTo>
                <a:lnTo>
                  <a:pt x="4508" y="3074"/>
                </a:lnTo>
                <a:lnTo>
                  <a:pt x="4525" y="3060"/>
                </a:lnTo>
                <a:lnTo>
                  <a:pt x="4542" y="3048"/>
                </a:lnTo>
                <a:lnTo>
                  <a:pt x="4561" y="3036"/>
                </a:lnTo>
                <a:lnTo>
                  <a:pt x="4580" y="3025"/>
                </a:lnTo>
                <a:lnTo>
                  <a:pt x="4600" y="3014"/>
                </a:lnTo>
                <a:lnTo>
                  <a:pt x="4619" y="3005"/>
                </a:lnTo>
                <a:lnTo>
                  <a:pt x="4641" y="2997"/>
                </a:lnTo>
                <a:lnTo>
                  <a:pt x="4662" y="2990"/>
                </a:lnTo>
                <a:lnTo>
                  <a:pt x="4684" y="2984"/>
                </a:lnTo>
                <a:lnTo>
                  <a:pt x="4706" y="2978"/>
                </a:lnTo>
                <a:lnTo>
                  <a:pt x="4728" y="2975"/>
                </a:lnTo>
                <a:lnTo>
                  <a:pt x="4751" y="2972"/>
                </a:lnTo>
                <a:lnTo>
                  <a:pt x="4774" y="2970"/>
                </a:lnTo>
                <a:lnTo>
                  <a:pt x="4798" y="2969"/>
                </a:lnTo>
                <a:lnTo>
                  <a:pt x="4821" y="2970"/>
                </a:lnTo>
                <a:lnTo>
                  <a:pt x="4844" y="2972"/>
                </a:lnTo>
                <a:lnTo>
                  <a:pt x="4867" y="2975"/>
                </a:lnTo>
                <a:lnTo>
                  <a:pt x="4890" y="2978"/>
                </a:lnTo>
                <a:lnTo>
                  <a:pt x="4912" y="2984"/>
                </a:lnTo>
                <a:lnTo>
                  <a:pt x="4934" y="2990"/>
                </a:lnTo>
                <a:lnTo>
                  <a:pt x="4955" y="2997"/>
                </a:lnTo>
                <a:lnTo>
                  <a:pt x="4975" y="3005"/>
                </a:lnTo>
                <a:lnTo>
                  <a:pt x="4996" y="3014"/>
                </a:lnTo>
                <a:lnTo>
                  <a:pt x="5016" y="3025"/>
                </a:lnTo>
                <a:lnTo>
                  <a:pt x="5035" y="3036"/>
                </a:lnTo>
                <a:lnTo>
                  <a:pt x="5054" y="3048"/>
                </a:lnTo>
                <a:lnTo>
                  <a:pt x="5071" y="3060"/>
                </a:lnTo>
                <a:lnTo>
                  <a:pt x="5088" y="3074"/>
                </a:lnTo>
                <a:lnTo>
                  <a:pt x="5106" y="3088"/>
                </a:lnTo>
                <a:lnTo>
                  <a:pt x="5121" y="3104"/>
                </a:lnTo>
                <a:lnTo>
                  <a:pt x="5136" y="3119"/>
                </a:lnTo>
                <a:lnTo>
                  <a:pt x="5151" y="3136"/>
                </a:lnTo>
                <a:lnTo>
                  <a:pt x="5164" y="3154"/>
                </a:lnTo>
                <a:lnTo>
                  <a:pt x="5177" y="3171"/>
                </a:lnTo>
                <a:lnTo>
                  <a:pt x="5189" y="3189"/>
                </a:lnTo>
                <a:lnTo>
                  <a:pt x="5200" y="3209"/>
                </a:lnTo>
                <a:lnTo>
                  <a:pt x="5209" y="3229"/>
                </a:lnTo>
                <a:lnTo>
                  <a:pt x="5219" y="3249"/>
                </a:lnTo>
                <a:lnTo>
                  <a:pt x="5227" y="3270"/>
                </a:lnTo>
                <a:lnTo>
                  <a:pt x="5235" y="3291"/>
                </a:lnTo>
                <a:lnTo>
                  <a:pt x="5240" y="3313"/>
                </a:lnTo>
                <a:lnTo>
                  <a:pt x="5245" y="3335"/>
                </a:lnTo>
                <a:lnTo>
                  <a:pt x="5250" y="3358"/>
                </a:lnTo>
                <a:lnTo>
                  <a:pt x="5252" y="3379"/>
                </a:lnTo>
                <a:lnTo>
                  <a:pt x="5254" y="3403"/>
                </a:lnTo>
                <a:lnTo>
                  <a:pt x="5254" y="3427"/>
                </a:lnTo>
                <a:lnTo>
                  <a:pt x="5254" y="3450"/>
                </a:lnTo>
                <a:lnTo>
                  <a:pt x="5252" y="3473"/>
                </a:lnTo>
                <a:lnTo>
                  <a:pt x="5250" y="3496"/>
                </a:lnTo>
                <a:lnTo>
                  <a:pt x="5245" y="3519"/>
                </a:lnTo>
                <a:lnTo>
                  <a:pt x="5240" y="3541"/>
                </a:lnTo>
                <a:lnTo>
                  <a:pt x="5235" y="3563"/>
                </a:lnTo>
                <a:lnTo>
                  <a:pt x="5227" y="3583"/>
                </a:lnTo>
                <a:lnTo>
                  <a:pt x="5219" y="3604"/>
                </a:lnTo>
                <a:lnTo>
                  <a:pt x="5209" y="3625"/>
                </a:lnTo>
                <a:lnTo>
                  <a:pt x="5200" y="3644"/>
                </a:lnTo>
                <a:lnTo>
                  <a:pt x="5189" y="3664"/>
                </a:lnTo>
                <a:lnTo>
                  <a:pt x="5177" y="3683"/>
                </a:lnTo>
                <a:lnTo>
                  <a:pt x="5164" y="3700"/>
                </a:lnTo>
                <a:lnTo>
                  <a:pt x="5151" y="3717"/>
                </a:lnTo>
                <a:lnTo>
                  <a:pt x="5136" y="3734"/>
                </a:lnTo>
                <a:lnTo>
                  <a:pt x="5121" y="3749"/>
                </a:lnTo>
                <a:lnTo>
                  <a:pt x="5106" y="3764"/>
                </a:lnTo>
                <a:lnTo>
                  <a:pt x="5088" y="3779"/>
                </a:lnTo>
                <a:lnTo>
                  <a:pt x="5071" y="3793"/>
                </a:lnTo>
                <a:lnTo>
                  <a:pt x="5054" y="3806"/>
                </a:lnTo>
                <a:lnTo>
                  <a:pt x="5035" y="3817"/>
                </a:lnTo>
                <a:lnTo>
                  <a:pt x="5016" y="3829"/>
                </a:lnTo>
                <a:lnTo>
                  <a:pt x="4996" y="3838"/>
                </a:lnTo>
                <a:lnTo>
                  <a:pt x="4975" y="3847"/>
                </a:lnTo>
                <a:lnTo>
                  <a:pt x="4955" y="3855"/>
                </a:lnTo>
                <a:lnTo>
                  <a:pt x="4934" y="3863"/>
                </a:lnTo>
                <a:lnTo>
                  <a:pt x="4912" y="3869"/>
                </a:lnTo>
                <a:lnTo>
                  <a:pt x="4890" y="3874"/>
                </a:lnTo>
                <a:lnTo>
                  <a:pt x="4867" y="3878"/>
                </a:lnTo>
                <a:lnTo>
                  <a:pt x="4844" y="3881"/>
                </a:lnTo>
                <a:lnTo>
                  <a:pt x="4821" y="3883"/>
                </a:lnTo>
                <a:lnTo>
                  <a:pt x="4798" y="3884"/>
                </a:lnTo>
                <a:close/>
                <a:moveTo>
                  <a:pt x="4798" y="2741"/>
                </a:moveTo>
                <a:lnTo>
                  <a:pt x="4798" y="2741"/>
                </a:lnTo>
                <a:lnTo>
                  <a:pt x="4774" y="2741"/>
                </a:lnTo>
                <a:lnTo>
                  <a:pt x="4751" y="2739"/>
                </a:lnTo>
                <a:lnTo>
                  <a:pt x="4728" y="2736"/>
                </a:lnTo>
                <a:lnTo>
                  <a:pt x="4706" y="2732"/>
                </a:lnTo>
                <a:lnTo>
                  <a:pt x="4684" y="2727"/>
                </a:lnTo>
                <a:lnTo>
                  <a:pt x="4662" y="2720"/>
                </a:lnTo>
                <a:lnTo>
                  <a:pt x="4641" y="2713"/>
                </a:lnTo>
                <a:lnTo>
                  <a:pt x="4619" y="2705"/>
                </a:lnTo>
                <a:lnTo>
                  <a:pt x="4600" y="2696"/>
                </a:lnTo>
                <a:lnTo>
                  <a:pt x="4580" y="2686"/>
                </a:lnTo>
                <a:lnTo>
                  <a:pt x="4561" y="2675"/>
                </a:lnTo>
                <a:lnTo>
                  <a:pt x="4542" y="2663"/>
                </a:lnTo>
                <a:lnTo>
                  <a:pt x="4525" y="2650"/>
                </a:lnTo>
                <a:lnTo>
                  <a:pt x="4508" y="2637"/>
                </a:lnTo>
                <a:lnTo>
                  <a:pt x="4490" y="2622"/>
                </a:lnTo>
                <a:lnTo>
                  <a:pt x="4474" y="2607"/>
                </a:lnTo>
                <a:lnTo>
                  <a:pt x="4459" y="2591"/>
                </a:lnTo>
                <a:lnTo>
                  <a:pt x="4445" y="2575"/>
                </a:lnTo>
                <a:lnTo>
                  <a:pt x="4432" y="2558"/>
                </a:lnTo>
                <a:lnTo>
                  <a:pt x="4419" y="2539"/>
                </a:lnTo>
                <a:lnTo>
                  <a:pt x="4407" y="2521"/>
                </a:lnTo>
                <a:lnTo>
                  <a:pt x="4396" y="2503"/>
                </a:lnTo>
                <a:lnTo>
                  <a:pt x="4385" y="2482"/>
                </a:lnTo>
                <a:lnTo>
                  <a:pt x="4376" y="2462"/>
                </a:lnTo>
                <a:lnTo>
                  <a:pt x="4368" y="2441"/>
                </a:lnTo>
                <a:lnTo>
                  <a:pt x="4361" y="2420"/>
                </a:lnTo>
                <a:lnTo>
                  <a:pt x="4356" y="2399"/>
                </a:lnTo>
                <a:lnTo>
                  <a:pt x="4350" y="2376"/>
                </a:lnTo>
                <a:lnTo>
                  <a:pt x="4346" y="2354"/>
                </a:lnTo>
                <a:lnTo>
                  <a:pt x="4343" y="2331"/>
                </a:lnTo>
                <a:lnTo>
                  <a:pt x="4342" y="2308"/>
                </a:lnTo>
                <a:lnTo>
                  <a:pt x="4341" y="2285"/>
                </a:lnTo>
                <a:lnTo>
                  <a:pt x="4342" y="2261"/>
                </a:lnTo>
                <a:lnTo>
                  <a:pt x="4343" y="2238"/>
                </a:lnTo>
                <a:lnTo>
                  <a:pt x="4346" y="2214"/>
                </a:lnTo>
                <a:lnTo>
                  <a:pt x="4350" y="2193"/>
                </a:lnTo>
                <a:lnTo>
                  <a:pt x="4356" y="2170"/>
                </a:lnTo>
                <a:lnTo>
                  <a:pt x="4361" y="2149"/>
                </a:lnTo>
                <a:lnTo>
                  <a:pt x="4368" y="2127"/>
                </a:lnTo>
                <a:lnTo>
                  <a:pt x="4376" y="2106"/>
                </a:lnTo>
                <a:lnTo>
                  <a:pt x="4385" y="2087"/>
                </a:lnTo>
                <a:lnTo>
                  <a:pt x="4396" y="2067"/>
                </a:lnTo>
                <a:lnTo>
                  <a:pt x="4407" y="2047"/>
                </a:lnTo>
                <a:lnTo>
                  <a:pt x="4419" y="2029"/>
                </a:lnTo>
                <a:lnTo>
                  <a:pt x="4432" y="2011"/>
                </a:lnTo>
                <a:lnTo>
                  <a:pt x="4445" y="1993"/>
                </a:lnTo>
                <a:lnTo>
                  <a:pt x="4459" y="1977"/>
                </a:lnTo>
                <a:lnTo>
                  <a:pt x="4474" y="1961"/>
                </a:lnTo>
                <a:lnTo>
                  <a:pt x="4490" y="1946"/>
                </a:lnTo>
                <a:lnTo>
                  <a:pt x="4508" y="1932"/>
                </a:lnTo>
                <a:lnTo>
                  <a:pt x="4525" y="1918"/>
                </a:lnTo>
                <a:lnTo>
                  <a:pt x="4542" y="1906"/>
                </a:lnTo>
                <a:lnTo>
                  <a:pt x="4561" y="1893"/>
                </a:lnTo>
                <a:lnTo>
                  <a:pt x="4580" y="1883"/>
                </a:lnTo>
                <a:lnTo>
                  <a:pt x="4600" y="1872"/>
                </a:lnTo>
                <a:lnTo>
                  <a:pt x="4619" y="1863"/>
                </a:lnTo>
                <a:lnTo>
                  <a:pt x="4641" y="1855"/>
                </a:lnTo>
                <a:lnTo>
                  <a:pt x="4662" y="1848"/>
                </a:lnTo>
                <a:lnTo>
                  <a:pt x="4684" y="1841"/>
                </a:lnTo>
                <a:lnTo>
                  <a:pt x="4706" y="1837"/>
                </a:lnTo>
                <a:lnTo>
                  <a:pt x="4728" y="1833"/>
                </a:lnTo>
                <a:lnTo>
                  <a:pt x="4751" y="1830"/>
                </a:lnTo>
                <a:lnTo>
                  <a:pt x="4774" y="1827"/>
                </a:lnTo>
                <a:lnTo>
                  <a:pt x="4798" y="1827"/>
                </a:lnTo>
                <a:lnTo>
                  <a:pt x="4821" y="1827"/>
                </a:lnTo>
                <a:lnTo>
                  <a:pt x="4844" y="1830"/>
                </a:lnTo>
                <a:lnTo>
                  <a:pt x="4867" y="1833"/>
                </a:lnTo>
                <a:lnTo>
                  <a:pt x="4890" y="1837"/>
                </a:lnTo>
                <a:lnTo>
                  <a:pt x="4912" y="1841"/>
                </a:lnTo>
                <a:lnTo>
                  <a:pt x="4934" y="1848"/>
                </a:lnTo>
                <a:lnTo>
                  <a:pt x="4955" y="1855"/>
                </a:lnTo>
                <a:lnTo>
                  <a:pt x="4975" y="1863"/>
                </a:lnTo>
                <a:lnTo>
                  <a:pt x="4996" y="1872"/>
                </a:lnTo>
                <a:lnTo>
                  <a:pt x="5016" y="1883"/>
                </a:lnTo>
                <a:lnTo>
                  <a:pt x="5035" y="1893"/>
                </a:lnTo>
                <a:lnTo>
                  <a:pt x="5054" y="1906"/>
                </a:lnTo>
                <a:lnTo>
                  <a:pt x="5071" y="1918"/>
                </a:lnTo>
                <a:lnTo>
                  <a:pt x="5088" y="1932"/>
                </a:lnTo>
                <a:lnTo>
                  <a:pt x="5106" y="1946"/>
                </a:lnTo>
                <a:lnTo>
                  <a:pt x="5121" y="1961"/>
                </a:lnTo>
                <a:lnTo>
                  <a:pt x="5136" y="1977"/>
                </a:lnTo>
                <a:lnTo>
                  <a:pt x="5151" y="1993"/>
                </a:lnTo>
                <a:lnTo>
                  <a:pt x="5164" y="2011"/>
                </a:lnTo>
                <a:lnTo>
                  <a:pt x="5177" y="2029"/>
                </a:lnTo>
                <a:lnTo>
                  <a:pt x="5189" y="2047"/>
                </a:lnTo>
                <a:lnTo>
                  <a:pt x="5200" y="2067"/>
                </a:lnTo>
                <a:lnTo>
                  <a:pt x="5209" y="2087"/>
                </a:lnTo>
                <a:lnTo>
                  <a:pt x="5219" y="2106"/>
                </a:lnTo>
                <a:lnTo>
                  <a:pt x="5227" y="2127"/>
                </a:lnTo>
                <a:lnTo>
                  <a:pt x="5235" y="2149"/>
                </a:lnTo>
                <a:lnTo>
                  <a:pt x="5240" y="2170"/>
                </a:lnTo>
                <a:lnTo>
                  <a:pt x="5245" y="2193"/>
                </a:lnTo>
                <a:lnTo>
                  <a:pt x="5250" y="2214"/>
                </a:lnTo>
                <a:lnTo>
                  <a:pt x="5252" y="2238"/>
                </a:lnTo>
                <a:lnTo>
                  <a:pt x="5254" y="2261"/>
                </a:lnTo>
                <a:lnTo>
                  <a:pt x="5254" y="2285"/>
                </a:lnTo>
                <a:lnTo>
                  <a:pt x="5254" y="2308"/>
                </a:lnTo>
                <a:lnTo>
                  <a:pt x="5252" y="2331"/>
                </a:lnTo>
                <a:lnTo>
                  <a:pt x="5250" y="2354"/>
                </a:lnTo>
                <a:lnTo>
                  <a:pt x="5245" y="2376"/>
                </a:lnTo>
                <a:lnTo>
                  <a:pt x="5240" y="2399"/>
                </a:lnTo>
                <a:lnTo>
                  <a:pt x="5235" y="2420"/>
                </a:lnTo>
                <a:lnTo>
                  <a:pt x="5227" y="2441"/>
                </a:lnTo>
                <a:lnTo>
                  <a:pt x="5219" y="2462"/>
                </a:lnTo>
                <a:lnTo>
                  <a:pt x="5209" y="2482"/>
                </a:lnTo>
                <a:lnTo>
                  <a:pt x="5200" y="2503"/>
                </a:lnTo>
                <a:lnTo>
                  <a:pt x="5189" y="2521"/>
                </a:lnTo>
                <a:lnTo>
                  <a:pt x="5177" y="2539"/>
                </a:lnTo>
                <a:lnTo>
                  <a:pt x="5164" y="2558"/>
                </a:lnTo>
                <a:lnTo>
                  <a:pt x="5151" y="2575"/>
                </a:lnTo>
                <a:lnTo>
                  <a:pt x="5136" y="2591"/>
                </a:lnTo>
                <a:lnTo>
                  <a:pt x="5121" y="2607"/>
                </a:lnTo>
                <a:lnTo>
                  <a:pt x="5106" y="2622"/>
                </a:lnTo>
                <a:lnTo>
                  <a:pt x="5088" y="2637"/>
                </a:lnTo>
                <a:lnTo>
                  <a:pt x="5071" y="2650"/>
                </a:lnTo>
                <a:lnTo>
                  <a:pt x="5054" y="2663"/>
                </a:lnTo>
                <a:lnTo>
                  <a:pt x="5035" y="2675"/>
                </a:lnTo>
                <a:lnTo>
                  <a:pt x="5016" y="2686"/>
                </a:lnTo>
                <a:lnTo>
                  <a:pt x="4996" y="2696"/>
                </a:lnTo>
                <a:lnTo>
                  <a:pt x="4975" y="2705"/>
                </a:lnTo>
                <a:lnTo>
                  <a:pt x="4955" y="2713"/>
                </a:lnTo>
                <a:lnTo>
                  <a:pt x="4934" y="2720"/>
                </a:lnTo>
                <a:lnTo>
                  <a:pt x="4912" y="2727"/>
                </a:lnTo>
                <a:lnTo>
                  <a:pt x="4890" y="2732"/>
                </a:lnTo>
                <a:lnTo>
                  <a:pt x="4867" y="2736"/>
                </a:lnTo>
                <a:lnTo>
                  <a:pt x="4844" y="2739"/>
                </a:lnTo>
                <a:lnTo>
                  <a:pt x="4821" y="2741"/>
                </a:lnTo>
                <a:lnTo>
                  <a:pt x="4798" y="274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tIns="468000" rIns="432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3" name="房子"/>
          <p:cNvSpPr/>
          <p:nvPr/>
        </p:nvSpPr>
        <p:spPr bwMode="auto">
          <a:xfrm>
            <a:off x="5133340" y="1978025"/>
            <a:ext cx="385445" cy="337185"/>
          </a:xfrm>
          <a:custGeom>
            <a:avLst/>
            <a:gdLst>
              <a:gd name="T0" fmla="*/ 779318 w 419100"/>
              <a:gd name="T1" fmla="*/ 1212273 h 419100"/>
              <a:gd name="T2" fmla="*/ 1125682 w 419100"/>
              <a:gd name="T3" fmla="*/ 1212273 h 419100"/>
              <a:gd name="T4" fmla="*/ 1125682 w 419100"/>
              <a:gd name="T5" fmla="*/ 1905000 h 419100"/>
              <a:gd name="T6" fmla="*/ 779318 w 419100"/>
              <a:gd name="T7" fmla="*/ 1905000 h 419100"/>
              <a:gd name="T8" fmla="*/ 952500 w 419100"/>
              <a:gd name="T9" fmla="*/ 0 h 419100"/>
              <a:gd name="T10" fmla="*/ 1298864 w 419100"/>
              <a:gd name="T11" fmla="*/ 346364 h 419100"/>
              <a:gd name="T12" fmla="*/ 1298864 w 419100"/>
              <a:gd name="T13" fmla="*/ 86591 h 419100"/>
              <a:gd name="T14" fmla="*/ 1645227 w 419100"/>
              <a:gd name="T15" fmla="*/ 86591 h 419100"/>
              <a:gd name="T16" fmla="*/ 1645227 w 419100"/>
              <a:gd name="T17" fmla="*/ 692727 h 419100"/>
              <a:gd name="T18" fmla="*/ 1905000 w 419100"/>
              <a:gd name="T19" fmla="*/ 952500 h 419100"/>
              <a:gd name="T20" fmla="*/ 1731818 w 419100"/>
              <a:gd name="T21" fmla="*/ 952500 h 419100"/>
              <a:gd name="T22" fmla="*/ 1731818 w 419100"/>
              <a:gd name="T23" fmla="*/ 1905000 h 419100"/>
              <a:gd name="T24" fmla="*/ 1212273 w 419100"/>
              <a:gd name="T25" fmla="*/ 1905000 h 419100"/>
              <a:gd name="T26" fmla="*/ 1212273 w 419100"/>
              <a:gd name="T27" fmla="*/ 1125682 h 419100"/>
              <a:gd name="T28" fmla="*/ 692727 w 419100"/>
              <a:gd name="T29" fmla="*/ 1125682 h 419100"/>
              <a:gd name="T30" fmla="*/ 692727 w 419100"/>
              <a:gd name="T31" fmla="*/ 1905000 h 419100"/>
              <a:gd name="T32" fmla="*/ 173182 w 419100"/>
              <a:gd name="T33" fmla="*/ 1905000 h 419100"/>
              <a:gd name="T34" fmla="*/ 173182 w 419100"/>
              <a:gd name="T35" fmla="*/ 952500 h 419100"/>
              <a:gd name="T36" fmla="*/ 0 w 419100"/>
              <a:gd name="T37" fmla="*/ 952500 h 419100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19100" h="419100">
                <a:moveTo>
                  <a:pt x="171450" y="266700"/>
                </a:moveTo>
                <a:lnTo>
                  <a:pt x="247650" y="266700"/>
                </a:lnTo>
                <a:lnTo>
                  <a:pt x="247650" y="419100"/>
                </a:lnTo>
                <a:lnTo>
                  <a:pt x="171450" y="419100"/>
                </a:lnTo>
                <a:lnTo>
                  <a:pt x="171450" y="266700"/>
                </a:lnTo>
                <a:close/>
                <a:moveTo>
                  <a:pt x="209550" y="0"/>
                </a:moveTo>
                <a:lnTo>
                  <a:pt x="285750" y="76200"/>
                </a:lnTo>
                <a:lnTo>
                  <a:pt x="285750" y="19050"/>
                </a:lnTo>
                <a:lnTo>
                  <a:pt x="361950" y="19050"/>
                </a:lnTo>
                <a:lnTo>
                  <a:pt x="361950" y="152400"/>
                </a:lnTo>
                <a:lnTo>
                  <a:pt x="419100" y="209550"/>
                </a:lnTo>
                <a:lnTo>
                  <a:pt x="381000" y="209550"/>
                </a:lnTo>
                <a:lnTo>
                  <a:pt x="381000" y="419100"/>
                </a:lnTo>
                <a:lnTo>
                  <a:pt x="266700" y="419100"/>
                </a:lnTo>
                <a:lnTo>
                  <a:pt x="266700" y="247650"/>
                </a:lnTo>
                <a:lnTo>
                  <a:pt x="152400" y="247650"/>
                </a:lnTo>
                <a:lnTo>
                  <a:pt x="152400" y="419100"/>
                </a:lnTo>
                <a:lnTo>
                  <a:pt x="38100" y="419100"/>
                </a:lnTo>
                <a:lnTo>
                  <a:pt x="38100" y="209550"/>
                </a:lnTo>
                <a:lnTo>
                  <a:pt x="0" y="209550"/>
                </a:lnTo>
                <a:lnTo>
                  <a:pt x="20955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照相机"/>
          <p:cNvSpPr/>
          <p:nvPr/>
        </p:nvSpPr>
        <p:spPr bwMode="auto">
          <a:xfrm>
            <a:off x="6972300" y="2002790"/>
            <a:ext cx="364490" cy="312420"/>
          </a:xfrm>
          <a:custGeom>
            <a:avLst/>
            <a:gdLst/>
            <a:ahLst/>
            <a:cxnLst/>
            <a:rect l="0" t="0" r="r" b="b"/>
            <a:pathLst>
              <a:path w="1166813" h="874713">
                <a:moveTo>
                  <a:pt x="631825" y="339725"/>
                </a:moveTo>
                <a:lnTo>
                  <a:pt x="639247" y="339990"/>
                </a:lnTo>
                <a:lnTo>
                  <a:pt x="646669" y="340520"/>
                </a:lnTo>
                <a:lnTo>
                  <a:pt x="654090" y="341314"/>
                </a:lnTo>
                <a:lnTo>
                  <a:pt x="661247" y="342638"/>
                </a:lnTo>
                <a:lnTo>
                  <a:pt x="668404" y="344227"/>
                </a:lnTo>
                <a:lnTo>
                  <a:pt x="675296" y="346081"/>
                </a:lnTo>
                <a:lnTo>
                  <a:pt x="681922" y="348729"/>
                </a:lnTo>
                <a:lnTo>
                  <a:pt x="688814" y="351377"/>
                </a:lnTo>
                <a:lnTo>
                  <a:pt x="695175" y="354026"/>
                </a:lnTo>
                <a:lnTo>
                  <a:pt x="701537" y="357204"/>
                </a:lnTo>
                <a:lnTo>
                  <a:pt x="707633" y="360646"/>
                </a:lnTo>
                <a:lnTo>
                  <a:pt x="713465" y="364619"/>
                </a:lnTo>
                <a:lnTo>
                  <a:pt x="719296" y="368856"/>
                </a:lnTo>
                <a:lnTo>
                  <a:pt x="724862" y="373093"/>
                </a:lnTo>
                <a:lnTo>
                  <a:pt x="730164" y="377595"/>
                </a:lnTo>
                <a:lnTo>
                  <a:pt x="735200" y="382362"/>
                </a:lnTo>
                <a:lnTo>
                  <a:pt x="739971" y="387658"/>
                </a:lnTo>
                <a:lnTo>
                  <a:pt x="744742" y="392955"/>
                </a:lnTo>
                <a:lnTo>
                  <a:pt x="748983" y="398251"/>
                </a:lnTo>
                <a:lnTo>
                  <a:pt x="752959" y="404077"/>
                </a:lnTo>
                <a:lnTo>
                  <a:pt x="756670" y="409903"/>
                </a:lnTo>
                <a:lnTo>
                  <a:pt x="760116" y="415994"/>
                </a:lnTo>
                <a:lnTo>
                  <a:pt x="763562" y="422615"/>
                </a:lnTo>
                <a:lnTo>
                  <a:pt x="766477" y="428971"/>
                </a:lnTo>
                <a:lnTo>
                  <a:pt x="769128" y="435326"/>
                </a:lnTo>
                <a:lnTo>
                  <a:pt x="771514" y="442477"/>
                </a:lnTo>
                <a:lnTo>
                  <a:pt x="773369" y="449097"/>
                </a:lnTo>
                <a:lnTo>
                  <a:pt x="774959" y="456247"/>
                </a:lnTo>
                <a:lnTo>
                  <a:pt x="776285" y="463663"/>
                </a:lnTo>
                <a:lnTo>
                  <a:pt x="777080" y="470813"/>
                </a:lnTo>
                <a:lnTo>
                  <a:pt x="777610" y="478228"/>
                </a:lnTo>
                <a:lnTo>
                  <a:pt x="777875" y="485643"/>
                </a:lnTo>
                <a:lnTo>
                  <a:pt x="777610" y="493058"/>
                </a:lnTo>
                <a:lnTo>
                  <a:pt x="777080" y="500738"/>
                </a:lnTo>
                <a:lnTo>
                  <a:pt x="776285" y="507888"/>
                </a:lnTo>
                <a:lnTo>
                  <a:pt x="774959" y="515303"/>
                </a:lnTo>
                <a:lnTo>
                  <a:pt x="773369" y="522188"/>
                </a:lnTo>
                <a:lnTo>
                  <a:pt x="771514" y="529074"/>
                </a:lnTo>
                <a:lnTo>
                  <a:pt x="769128" y="535959"/>
                </a:lnTo>
                <a:lnTo>
                  <a:pt x="766477" y="542580"/>
                </a:lnTo>
                <a:lnTo>
                  <a:pt x="763562" y="548936"/>
                </a:lnTo>
                <a:lnTo>
                  <a:pt x="760116" y="555291"/>
                </a:lnTo>
                <a:lnTo>
                  <a:pt x="756670" y="561382"/>
                </a:lnTo>
                <a:lnTo>
                  <a:pt x="752959" y="567208"/>
                </a:lnTo>
                <a:lnTo>
                  <a:pt x="748983" y="573034"/>
                </a:lnTo>
                <a:lnTo>
                  <a:pt x="744742" y="578596"/>
                </a:lnTo>
                <a:lnTo>
                  <a:pt x="739971" y="583892"/>
                </a:lnTo>
                <a:lnTo>
                  <a:pt x="735200" y="588659"/>
                </a:lnTo>
                <a:lnTo>
                  <a:pt x="730164" y="593691"/>
                </a:lnTo>
                <a:lnTo>
                  <a:pt x="724862" y="598458"/>
                </a:lnTo>
                <a:lnTo>
                  <a:pt x="719296" y="602695"/>
                </a:lnTo>
                <a:lnTo>
                  <a:pt x="713465" y="606667"/>
                </a:lnTo>
                <a:lnTo>
                  <a:pt x="707633" y="610639"/>
                </a:lnTo>
                <a:lnTo>
                  <a:pt x="701537" y="614082"/>
                </a:lnTo>
                <a:lnTo>
                  <a:pt x="695175" y="617260"/>
                </a:lnTo>
                <a:lnTo>
                  <a:pt x="688814" y="620173"/>
                </a:lnTo>
                <a:lnTo>
                  <a:pt x="681922" y="622821"/>
                </a:lnTo>
                <a:lnTo>
                  <a:pt x="675296" y="624940"/>
                </a:lnTo>
                <a:lnTo>
                  <a:pt x="668404" y="626794"/>
                </a:lnTo>
                <a:lnTo>
                  <a:pt x="661247" y="628912"/>
                </a:lnTo>
                <a:lnTo>
                  <a:pt x="654090" y="629971"/>
                </a:lnTo>
                <a:lnTo>
                  <a:pt x="646669" y="631031"/>
                </a:lnTo>
                <a:lnTo>
                  <a:pt x="639247" y="631560"/>
                </a:lnTo>
                <a:lnTo>
                  <a:pt x="631825" y="631825"/>
                </a:lnTo>
                <a:lnTo>
                  <a:pt x="624403" y="631560"/>
                </a:lnTo>
                <a:lnTo>
                  <a:pt x="616982" y="631031"/>
                </a:lnTo>
                <a:lnTo>
                  <a:pt x="609560" y="629971"/>
                </a:lnTo>
                <a:lnTo>
                  <a:pt x="602403" y="628912"/>
                </a:lnTo>
                <a:lnTo>
                  <a:pt x="595511" y="626794"/>
                </a:lnTo>
                <a:lnTo>
                  <a:pt x="588355" y="624940"/>
                </a:lnTo>
                <a:lnTo>
                  <a:pt x="581728" y="622821"/>
                </a:lnTo>
                <a:lnTo>
                  <a:pt x="575102" y="620173"/>
                </a:lnTo>
                <a:lnTo>
                  <a:pt x="568475" y="617260"/>
                </a:lnTo>
                <a:lnTo>
                  <a:pt x="562378" y="614082"/>
                </a:lnTo>
                <a:lnTo>
                  <a:pt x="556282" y="610639"/>
                </a:lnTo>
                <a:lnTo>
                  <a:pt x="550186" y="606667"/>
                </a:lnTo>
                <a:lnTo>
                  <a:pt x="544619" y="602695"/>
                </a:lnTo>
                <a:lnTo>
                  <a:pt x="539053" y="598458"/>
                </a:lnTo>
                <a:lnTo>
                  <a:pt x="533487" y="593691"/>
                </a:lnTo>
                <a:lnTo>
                  <a:pt x="528450" y="588659"/>
                </a:lnTo>
                <a:lnTo>
                  <a:pt x="523679" y="583892"/>
                </a:lnTo>
                <a:lnTo>
                  <a:pt x="519173" y="578596"/>
                </a:lnTo>
                <a:lnTo>
                  <a:pt x="514667" y="573034"/>
                </a:lnTo>
                <a:lnTo>
                  <a:pt x="510691" y="567208"/>
                </a:lnTo>
                <a:lnTo>
                  <a:pt x="506980" y="561382"/>
                </a:lnTo>
                <a:lnTo>
                  <a:pt x="503534" y="555291"/>
                </a:lnTo>
                <a:lnTo>
                  <a:pt x="500354" y="548936"/>
                </a:lnTo>
                <a:lnTo>
                  <a:pt x="497438" y="542580"/>
                </a:lnTo>
                <a:lnTo>
                  <a:pt x="494522" y="535959"/>
                </a:lnTo>
                <a:lnTo>
                  <a:pt x="492402" y="529074"/>
                </a:lnTo>
                <a:lnTo>
                  <a:pt x="490281" y="522188"/>
                </a:lnTo>
                <a:lnTo>
                  <a:pt x="488691" y="515303"/>
                </a:lnTo>
                <a:lnTo>
                  <a:pt x="487366" y="507888"/>
                </a:lnTo>
                <a:lnTo>
                  <a:pt x="486570" y="500738"/>
                </a:lnTo>
                <a:lnTo>
                  <a:pt x="486040" y="493058"/>
                </a:lnTo>
                <a:lnTo>
                  <a:pt x="485775" y="485643"/>
                </a:lnTo>
                <a:lnTo>
                  <a:pt x="486040" y="478228"/>
                </a:lnTo>
                <a:lnTo>
                  <a:pt x="486570" y="470813"/>
                </a:lnTo>
                <a:lnTo>
                  <a:pt x="487366" y="463663"/>
                </a:lnTo>
                <a:lnTo>
                  <a:pt x="488691" y="456247"/>
                </a:lnTo>
                <a:lnTo>
                  <a:pt x="490281" y="449097"/>
                </a:lnTo>
                <a:lnTo>
                  <a:pt x="492402" y="442477"/>
                </a:lnTo>
                <a:lnTo>
                  <a:pt x="494522" y="435326"/>
                </a:lnTo>
                <a:lnTo>
                  <a:pt x="497438" y="428971"/>
                </a:lnTo>
                <a:lnTo>
                  <a:pt x="500354" y="422615"/>
                </a:lnTo>
                <a:lnTo>
                  <a:pt x="503534" y="415994"/>
                </a:lnTo>
                <a:lnTo>
                  <a:pt x="506980" y="409903"/>
                </a:lnTo>
                <a:lnTo>
                  <a:pt x="510691" y="404077"/>
                </a:lnTo>
                <a:lnTo>
                  <a:pt x="514667" y="398251"/>
                </a:lnTo>
                <a:lnTo>
                  <a:pt x="519173" y="392955"/>
                </a:lnTo>
                <a:lnTo>
                  <a:pt x="523679" y="387658"/>
                </a:lnTo>
                <a:lnTo>
                  <a:pt x="528450" y="382362"/>
                </a:lnTo>
                <a:lnTo>
                  <a:pt x="533487" y="377595"/>
                </a:lnTo>
                <a:lnTo>
                  <a:pt x="539053" y="373093"/>
                </a:lnTo>
                <a:lnTo>
                  <a:pt x="544619" y="368856"/>
                </a:lnTo>
                <a:lnTo>
                  <a:pt x="550186" y="364619"/>
                </a:lnTo>
                <a:lnTo>
                  <a:pt x="556282" y="360646"/>
                </a:lnTo>
                <a:lnTo>
                  <a:pt x="562378" y="357204"/>
                </a:lnTo>
                <a:lnTo>
                  <a:pt x="568475" y="354026"/>
                </a:lnTo>
                <a:lnTo>
                  <a:pt x="575102" y="351377"/>
                </a:lnTo>
                <a:lnTo>
                  <a:pt x="581728" y="348729"/>
                </a:lnTo>
                <a:lnTo>
                  <a:pt x="588355" y="346081"/>
                </a:lnTo>
                <a:lnTo>
                  <a:pt x="595511" y="344227"/>
                </a:lnTo>
                <a:lnTo>
                  <a:pt x="602403" y="342638"/>
                </a:lnTo>
                <a:lnTo>
                  <a:pt x="609560" y="341314"/>
                </a:lnTo>
                <a:lnTo>
                  <a:pt x="616982" y="340520"/>
                </a:lnTo>
                <a:lnTo>
                  <a:pt x="624403" y="339990"/>
                </a:lnTo>
                <a:lnTo>
                  <a:pt x="631825" y="339725"/>
                </a:lnTo>
                <a:close/>
                <a:moveTo>
                  <a:pt x="992942" y="242814"/>
                </a:moveTo>
                <a:lnTo>
                  <a:pt x="989237" y="243079"/>
                </a:lnTo>
                <a:lnTo>
                  <a:pt x="985797" y="243608"/>
                </a:lnTo>
                <a:lnTo>
                  <a:pt x="981827" y="244137"/>
                </a:lnTo>
                <a:lnTo>
                  <a:pt x="978387" y="244930"/>
                </a:lnTo>
                <a:lnTo>
                  <a:pt x="974947" y="245988"/>
                </a:lnTo>
                <a:lnTo>
                  <a:pt x="971506" y="247046"/>
                </a:lnTo>
                <a:lnTo>
                  <a:pt x="968331" y="248369"/>
                </a:lnTo>
                <a:lnTo>
                  <a:pt x="964890" y="249956"/>
                </a:lnTo>
                <a:lnTo>
                  <a:pt x="961714" y="251543"/>
                </a:lnTo>
                <a:lnTo>
                  <a:pt x="958803" y="253395"/>
                </a:lnTo>
                <a:lnTo>
                  <a:pt x="955892" y="255246"/>
                </a:lnTo>
                <a:lnTo>
                  <a:pt x="952981" y="257362"/>
                </a:lnTo>
                <a:lnTo>
                  <a:pt x="950335" y="259478"/>
                </a:lnTo>
                <a:lnTo>
                  <a:pt x="947424" y="261594"/>
                </a:lnTo>
                <a:lnTo>
                  <a:pt x="945042" y="264239"/>
                </a:lnTo>
                <a:lnTo>
                  <a:pt x="942660" y="266620"/>
                </a:lnTo>
                <a:lnTo>
                  <a:pt x="940278" y="269265"/>
                </a:lnTo>
                <a:lnTo>
                  <a:pt x="938161" y="272174"/>
                </a:lnTo>
                <a:lnTo>
                  <a:pt x="936044" y="275084"/>
                </a:lnTo>
                <a:lnTo>
                  <a:pt x="934192" y="277993"/>
                </a:lnTo>
                <a:lnTo>
                  <a:pt x="932604" y="280903"/>
                </a:lnTo>
                <a:lnTo>
                  <a:pt x="931016" y="284077"/>
                </a:lnTo>
                <a:lnTo>
                  <a:pt x="929428" y="287251"/>
                </a:lnTo>
                <a:lnTo>
                  <a:pt x="927840" y="290425"/>
                </a:lnTo>
                <a:lnTo>
                  <a:pt x="926782" y="294128"/>
                </a:lnTo>
                <a:lnTo>
                  <a:pt x="925723" y="297567"/>
                </a:lnTo>
                <a:lnTo>
                  <a:pt x="924929" y="301005"/>
                </a:lnTo>
                <a:lnTo>
                  <a:pt x="924400" y="304444"/>
                </a:lnTo>
                <a:lnTo>
                  <a:pt x="923870" y="308147"/>
                </a:lnTo>
                <a:lnTo>
                  <a:pt x="923606" y="312114"/>
                </a:lnTo>
                <a:lnTo>
                  <a:pt x="923606" y="315817"/>
                </a:lnTo>
                <a:lnTo>
                  <a:pt x="923606" y="319520"/>
                </a:lnTo>
                <a:lnTo>
                  <a:pt x="923870" y="323223"/>
                </a:lnTo>
                <a:lnTo>
                  <a:pt x="924400" y="326662"/>
                </a:lnTo>
                <a:lnTo>
                  <a:pt x="924929" y="330630"/>
                </a:lnTo>
                <a:lnTo>
                  <a:pt x="925723" y="334068"/>
                </a:lnTo>
                <a:lnTo>
                  <a:pt x="926782" y="337242"/>
                </a:lnTo>
                <a:lnTo>
                  <a:pt x="927840" y="340681"/>
                </a:lnTo>
                <a:lnTo>
                  <a:pt x="929428" y="343855"/>
                </a:lnTo>
                <a:lnTo>
                  <a:pt x="931016" y="347293"/>
                </a:lnTo>
                <a:lnTo>
                  <a:pt x="932604" y="350467"/>
                </a:lnTo>
                <a:lnTo>
                  <a:pt x="934192" y="353377"/>
                </a:lnTo>
                <a:lnTo>
                  <a:pt x="936044" y="356286"/>
                </a:lnTo>
                <a:lnTo>
                  <a:pt x="938161" y="359196"/>
                </a:lnTo>
                <a:lnTo>
                  <a:pt x="940278" y="361841"/>
                </a:lnTo>
                <a:lnTo>
                  <a:pt x="942660" y="364486"/>
                </a:lnTo>
                <a:lnTo>
                  <a:pt x="945042" y="367131"/>
                </a:lnTo>
                <a:lnTo>
                  <a:pt x="947424" y="369512"/>
                </a:lnTo>
                <a:lnTo>
                  <a:pt x="950335" y="371892"/>
                </a:lnTo>
                <a:lnTo>
                  <a:pt x="952981" y="374008"/>
                </a:lnTo>
                <a:lnTo>
                  <a:pt x="955892" y="375860"/>
                </a:lnTo>
                <a:lnTo>
                  <a:pt x="958803" y="377711"/>
                </a:lnTo>
                <a:lnTo>
                  <a:pt x="961714" y="379563"/>
                </a:lnTo>
                <a:lnTo>
                  <a:pt x="964890" y="381150"/>
                </a:lnTo>
                <a:lnTo>
                  <a:pt x="968331" y="382472"/>
                </a:lnTo>
                <a:lnTo>
                  <a:pt x="971506" y="383795"/>
                </a:lnTo>
                <a:lnTo>
                  <a:pt x="974947" y="385117"/>
                </a:lnTo>
                <a:lnTo>
                  <a:pt x="978387" y="386175"/>
                </a:lnTo>
                <a:lnTo>
                  <a:pt x="981827" y="386969"/>
                </a:lnTo>
                <a:lnTo>
                  <a:pt x="985797" y="387498"/>
                </a:lnTo>
                <a:lnTo>
                  <a:pt x="989237" y="388027"/>
                </a:lnTo>
                <a:lnTo>
                  <a:pt x="992942" y="388291"/>
                </a:lnTo>
                <a:lnTo>
                  <a:pt x="996647" y="388291"/>
                </a:lnTo>
                <a:lnTo>
                  <a:pt x="1000352" y="388291"/>
                </a:lnTo>
                <a:lnTo>
                  <a:pt x="1004057" y="388027"/>
                </a:lnTo>
                <a:lnTo>
                  <a:pt x="1007762" y="387498"/>
                </a:lnTo>
                <a:lnTo>
                  <a:pt x="1011467" y="386969"/>
                </a:lnTo>
                <a:lnTo>
                  <a:pt x="1014908" y="386175"/>
                </a:lnTo>
                <a:lnTo>
                  <a:pt x="1018348" y="385117"/>
                </a:lnTo>
                <a:lnTo>
                  <a:pt x="1021524" y="383795"/>
                </a:lnTo>
                <a:lnTo>
                  <a:pt x="1025229" y="382472"/>
                </a:lnTo>
                <a:lnTo>
                  <a:pt x="1028405" y="381150"/>
                </a:lnTo>
                <a:lnTo>
                  <a:pt x="1031580" y="379563"/>
                </a:lnTo>
                <a:lnTo>
                  <a:pt x="1034491" y="377711"/>
                </a:lnTo>
                <a:lnTo>
                  <a:pt x="1037403" y="375860"/>
                </a:lnTo>
                <a:lnTo>
                  <a:pt x="1040314" y="374008"/>
                </a:lnTo>
                <a:lnTo>
                  <a:pt x="1043225" y="371892"/>
                </a:lnTo>
                <a:lnTo>
                  <a:pt x="1045871" y="369512"/>
                </a:lnTo>
                <a:lnTo>
                  <a:pt x="1048253" y="367131"/>
                </a:lnTo>
                <a:lnTo>
                  <a:pt x="1050635" y="364486"/>
                </a:lnTo>
                <a:lnTo>
                  <a:pt x="1053017" y="361841"/>
                </a:lnTo>
                <a:lnTo>
                  <a:pt x="1055134" y="359196"/>
                </a:lnTo>
                <a:lnTo>
                  <a:pt x="1057251" y="356286"/>
                </a:lnTo>
                <a:lnTo>
                  <a:pt x="1059103" y="353377"/>
                </a:lnTo>
                <a:lnTo>
                  <a:pt x="1060956" y="350467"/>
                </a:lnTo>
                <a:lnTo>
                  <a:pt x="1062544" y="347293"/>
                </a:lnTo>
                <a:lnTo>
                  <a:pt x="1064132" y="343855"/>
                </a:lnTo>
                <a:lnTo>
                  <a:pt x="1065455" y="340681"/>
                </a:lnTo>
                <a:lnTo>
                  <a:pt x="1066513" y="337242"/>
                </a:lnTo>
                <a:lnTo>
                  <a:pt x="1067572" y="334068"/>
                </a:lnTo>
                <a:lnTo>
                  <a:pt x="1068366" y="330630"/>
                </a:lnTo>
                <a:lnTo>
                  <a:pt x="1068895" y="326662"/>
                </a:lnTo>
                <a:lnTo>
                  <a:pt x="1069424" y="323223"/>
                </a:lnTo>
                <a:lnTo>
                  <a:pt x="1069689" y="319520"/>
                </a:lnTo>
                <a:lnTo>
                  <a:pt x="1069689" y="315817"/>
                </a:lnTo>
                <a:lnTo>
                  <a:pt x="1069689" y="312114"/>
                </a:lnTo>
                <a:lnTo>
                  <a:pt x="1069424" y="308147"/>
                </a:lnTo>
                <a:lnTo>
                  <a:pt x="1068895" y="304444"/>
                </a:lnTo>
                <a:lnTo>
                  <a:pt x="1068366" y="301005"/>
                </a:lnTo>
                <a:lnTo>
                  <a:pt x="1067572" y="297567"/>
                </a:lnTo>
                <a:lnTo>
                  <a:pt x="1066513" y="294128"/>
                </a:lnTo>
                <a:lnTo>
                  <a:pt x="1065455" y="290425"/>
                </a:lnTo>
                <a:lnTo>
                  <a:pt x="1064132" y="287251"/>
                </a:lnTo>
                <a:lnTo>
                  <a:pt x="1062544" y="284077"/>
                </a:lnTo>
                <a:lnTo>
                  <a:pt x="1060956" y="280903"/>
                </a:lnTo>
                <a:lnTo>
                  <a:pt x="1059103" y="277993"/>
                </a:lnTo>
                <a:lnTo>
                  <a:pt x="1057251" y="275084"/>
                </a:lnTo>
                <a:lnTo>
                  <a:pt x="1055134" y="272174"/>
                </a:lnTo>
                <a:lnTo>
                  <a:pt x="1053017" y="269265"/>
                </a:lnTo>
                <a:lnTo>
                  <a:pt x="1050635" y="266620"/>
                </a:lnTo>
                <a:lnTo>
                  <a:pt x="1048253" y="264239"/>
                </a:lnTo>
                <a:lnTo>
                  <a:pt x="1045871" y="261594"/>
                </a:lnTo>
                <a:lnTo>
                  <a:pt x="1043225" y="259478"/>
                </a:lnTo>
                <a:lnTo>
                  <a:pt x="1040314" y="257362"/>
                </a:lnTo>
                <a:lnTo>
                  <a:pt x="1037403" y="255246"/>
                </a:lnTo>
                <a:lnTo>
                  <a:pt x="1034491" y="253395"/>
                </a:lnTo>
                <a:lnTo>
                  <a:pt x="1031580" y="251543"/>
                </a:lnTo>
                <a:lnTo>
                  <a:pt x="1028405" y="249956"/>
                </a:lnTo>
                <a:lnTo>
                  <a:pt x="1025229" y="248369"/>
                </a:lnTo>
                <a:lnTo>
                  <a:pt x="1021524" y="247046"/>
                </a:lnTo>
                <a:lnTo>
                  <a:pt x="1018348" y="245988"/>
                </a:lnTo>
                <a:lnTo>
                  <a:pt x="1014908" y="244930"/>
                </a:lnTo>
                <a:lnTo>
                  <a:pt x="1011467" y="244137"/>
                </a:lnTo>
                <a:lnTo>
                  <a:pt x="1007762" y="243608"/>
                </a:lnTo>
                <a:lnTo>
                  <a:pt x="1004057" y="243079"/>
                </a:lnTo>
                <a:lnTo>
                  <a:pt x="1000352" y="242814"/>
                </a:lnTo>
                <a:lnTo>
                  <a:pt x="996647" y="242814"/>
                </a:lnTo>
                <a:lnTo>
                  <a:pt x="992942" y="242814"/>
                </a:lnTo>
                <a:close/>
                <a:moveTo>
                  <a:pt x="632233" y="242814"/>
                </a:moveTo>
                <a:lnTo>
                  <a:pt x="619795" y="243079"/>
                </a:lnTo>
                <a:lnTo>
                  <a:pt x="607357" y="243872"/>
                </a:lnTo>
                <a:lnTo>
                  <a:pt x="595183" y="245459"/>
                </a:lnTo>
                <a:lnTo>
                  <a:pt x="583274" y="247575"/>
                </a:lnTo>
                <a:lnTo>
                  <a:pt x="571365" y="250221"/>
                </a:lnTo>
                <a:lnTo>
                  <a:pt x="559986" y="253659"/>
                </a:lnTo>
                <a:lnTo>
                  <a:pt x="548606" y="257627"/>
                </a:lnTo>
                <a:lnTo>
                  <a:pt x="537756" y="261859"/>
                </a:lnTo>
                <a:lnTo>
                  <a:pt x="526905" y="266620"/>
                </a:lnTo>
                <a:lnTo>
                  <a:pt x="516055" y="272174"/>
                </a:lnTo>
                <a:lnTo>
                  <a:pt x="505998" y="277993"/>
                </a:lnTo>
                <a:lnTo>
                  <a:pt x="496207" y="284077"/>
                </a:lnTo>
                <a:lnTo>
                  <a:pt x="486679" y="291219"/>
                </a:lnTo>
                <a:lnTo>
                  <a:pt x="477417" y="298360"/>
                </a:lnTo>
                <a:lnTo>
                  <a:pt x="468684" y="305766"/>
                </a:lnTo>
                <a:lnTo>
                  <a:pt x="460480" y="313966"/>
                </a:lnTo>
                <a:lnTo>
                  <a:pt x="452276" y="322165"/>
                </a:lnTo>
                <a:lnTo>
                  <a:pt x="444601" y="331159"/>
                </a:lnTo>
                <a:lnTo>
                  <a:pt x="437191" y="340152"/>
                </a:lnTo>
                <a:lnTo>
                  <a:pt x="430575" y="349938"/>
                </a:lnTo>
                <a:lnTo>
                  <a:pt x="424224" y="359725"/>
                </a:lnTo>
                <a:lnTo>
                  <a:pt x="418401" y="369776"/>
                </a:lnTo>
                <a:lnTo>
                  <a:pt x="413109" y="380092"/>
                </a:lnTo>
                <a:lnTo>
                  <a:pt x="408080" y="390936"/>
                </a:lnTo>
                <a:lnTo>
                  <a:pt x="403846" y="402046"/>
                </a:lnTo>
                <a:lnTo>
                  <a:pt x="399876" y="413419"/>
                </a:lnTo>
                <a:lnTo>
                  <a:pt x="396701" y="424793"/>
                </a:lnTo>
                <a:lnTo>
                  <a:pt x="394054" y="436431"/>
                </a:lnTo>
                <a:lnTo>
                  <a:pt x="391937" y="448598"/>
                </a:lnTo>
                <a:lnTo>
                  <a:pt x="390349" y="460765"/>
                </a:lnTo>
                <a:lnTo>
                  <a:pt x="389291" y="472932"/>
                </a:lnTo>
                <a:lnTo>
                  <a:pt x="389026" y="485364"/>
                </a:lnTo>
                <a:lnTo>
                  <a:pt x="389291" y="498060"/>
                </a:lnTo>
                <a:lnTo>
                  <a:pt x="390349" y="510227"/>
                </a:lnTo>
                <a:lnTo>
                  <a:pt x="391937" y="522395"/>
                </a:lnTo>
                <a:lnTo>
                  <a:pt x="394054" y="534562"/>
                </a:lnTo>
                <a:lnTo>
                  <a:pt x="396701" y="546200"/>
                </a:lnTo>
                <a:lnTo>
                  <a:pt x="399876" y="557838"/>
                </a:lnTo>
                <a:lnTo>
                  <a:pt x="403846" y="568947"/>
                </a:lnTo>
                <a:lnTo>
                  <a:pt x="408080" y="580056"/>
                </a:lnTo>
                <a:lnTo>
                  <a:pt x="413109" y="590901"/>
                </a:lnTo>
                <a:lnTo>
                  <a:pt x="418401" y="601217"/>
                </a:lnTo>
                <a:lnTo>
                  <a:pt x="424224" y="611532"/>
                </a:lnTo>
                <a:lnTo>
                  <a:pt x="430575" y="621319"/>
                </a:lnTo>
                <a:lnTo>
                  <a:pt x="437191" y="630841"/>
                </a:lnTo>
                <a:lnTo>
                  <a:pt x="444601" y="640099"/>
                </a:lnTo>
                <a:lnTo>
                  <a:pt x="452276" y="648827"/>
                </a:lnTo>
                <a:lnTo>
                  <a:pt x="460480" y="657291"/>
                </a:lnTo>
                <a:lnTo>
                  <a:pt x="468684" y="665491"/>
                </a:lnTo>
                <a:lnTo>
                  <a:pt x="477417" y="672897"/>
                </a:lnTo>
                <a:lnTo>
                  <a:pt x="486679" y="680039"/>
                </a:lnTo>
                <a:lnTo>
                  <a:pt x="496207" y="687180"/>
                </a:lnTo>
                <a:lnTo>
                  <a:pt x="505998" y="693264"/>
                </a:lnTo>
                <a:lnTo>
                  <a:pt x="516055" y="699083"/>
                </a:lnTo>
                <a:lnTo>
                  <a:pt x="526905" y="704637"/>
                </a:lnTo>
                <a:lnTo>
                  <a:pt x="537756" y="709399"/>
                </a:lnTo>
                <a:lnTo>
                  <a:pt x="548606" y="713631"/>
                </a:lnTo>
                <a:lnTo>
                  <a:pt x="559986" y="717598"/>
                </a:lnTo>
                <a:lnTo>
                  <a:pt x="571365" y="721037"/>
                </a:lnTo>
                <a:lnTo>
                  <a:pt x="583274" y="723682"/>
                </a:lnTo>
                <a:lnTo>
                  <a:pt x="595183" y="725798"/>
                </a:lnTo>
                <a:lnTo>
                  <a:pt x="607357" y="727385"/>
                </a:lnTo>
                <a:lnTo>
                  <a:pt x="619795" y="728178"/>
                </a:lnTo>
                <a:lnTo>
                  <a:pt x="632233" y="728443"/>
                </a:lnTo>
                <a:lnTo>
                  <a:pt x="644672" y="728178"/>
                </a:lnTo>
                <a:lnTo>
                  <a:pt x="657110" y="727385"/>
                </a:lnTo>
                <a:lnTo>
                  <a:pt x="669283" y="725798"/>
                </a:lnTo>
                <a:lnTo>
                  <a:pt x="681192" y="723682"/>
                </a:lnTo>
                <a:lnTo>
                  <a:pt x="693101" y="721037"/>
                </a:lnTo>
                <a:lnTo>
                  <a:pt x="704746" y="717598"/>
                </a:lnTo>
                <a:lnTo>
                  <a:pt x="715861" y="713631"/>
                </a:lnTo>
                <a:lnTo>
                  <a:pt x="726976" y="709399"/>
                </a:lnTo>
                <a:lnTo>
                  <a:pt x="737561" y="704637"/>
                </a:lnTo>
                <a:lnTo>
                  <a:pt x="748147" y="699083"/>
                </a:lnTo>
                <a:lnTo>
                  <a:pt x="758204" y="693264"/>
                </a:lnTo>
                <a:lnTo>
                  <a:pt x="767995" y="687180"/>
                </a:lnTo>
                <a:lnTo>
                  <a:pt x="777523" y="680039"/>
                </a:lnTo>
                <a:lnTo>
                  <a:pt x="786785" y="672897"/>
                </a:lnTo>
                <a:lnTo>
                  <a:pt x="795518" y="665491"/>
                </a:lnTo>
                <a:lnTo>
                  <a:pt x="803987" y="657291"/>
                </a:lnTo>
                <a:lnTo>
                  <a:pt x="811926" y="648827"/>
                </a:lnTo>
                <a:lnTo>
                  <a:pt x="819866" y="640099"/>
                </a:lnTo>
                <a:lnTo>
                  <a:pt x="826746" y="630841"/>
                </a:lnTo>
                <a:lnTo>
                  <a:pt x="833627" y="621319"/>
                </a:lnTo>
                <a:lnTo>
                  <a:pt x="839978" y="611532"/>
                </a:lnTo>
                <a:lnTo>
                  <a:pt x="845801" y="601217"/>
                </a:lnTo>
                <a:lnTo>
                  <a:pt x="851094" y="590901"/>
                </a:lnTo>
                <a:lnTo>
                  <a:pt x="856122" y="580056"/>
                </a:lnTo>
                <a:lnTo>
                  <a:pt x="860356" y="568947"/>
                </a:lnTo>
                <a:lnTo>
                  <a:pt x="864061" y="557838"/>
                </a:lnTo>
                <a:lnTo>
                  <a:pt x="867501" y="546200"/>
                </a:lnTo>
                <a:lnTo>
                  <a:pt x="870148" y="534562"/>
                </a:lnTo>
                <a:lnTo>
                  <a:pt x="872265" y="522395"/>
                </a:lnTo>
                <a:lnTo>
                  <a:pt x="873853" y="510227"/>
                </a:lnTo>
                <a:lnTo>
                  <a:pt x="874911" y="498060"/>
                </a:lnTo>
                <a:lnTo>
                  <a:pt x="875176" y="485364"/>
                </a:lnTo>
                <a:lnTo>
                  <a:pt x="874911" y="472932"/>
                </a:lnTo>
                <a:lnTo>
                  <a:pt x="873853" y="460765"/>
                </a:lnTo>
                <a:lnTo>
                  <a:pt x="872265" y="448598"/>
                </a:lnTo>
                <a:lnTo>
                  <a:pt x="870148" y="436431"/>
                </a:lnTo>
                <a:lnTo>
                  <a:pt x="867501" y="424793"/>
                </a:lnTo>
                <a:lnTo>
                  <a:pt x="864061" y="413419"/>
                </a:lnTo>
                <a:lnTo>
                  <a:pt x="860356" y="402046"/>
                </a:lnTo>
                <a:lnTo>
                  <a:pt x="856122" y="390936"/>
                </a:lnTo>
                <a:lnTo>
                  <a:pt x="851094" y="380092"/>
                </a:lnTo>
                <a:lnTo>
                  <a:pt x="845801" y="369776"/>
                </a:lnTo>
                <a:lnTo>
                  <a:pt x="839978" y="359725"/>
                </a:lnTo>
                <a:lnTo>
                  <a:pt x="833627" y="349938"/>
                </a:lnTo>
                <a:lnTo>
                  <a:pt x="826746" y="340152"/>
                </a:lnTo>
                <a:lnTo>
                  <a:pt x="819866" y="331159"/>
                </a:lnTo>
                <a:lnTo>
                  <a:pt x="811926" y="322165"/>
                </a:lnTo>
                <a:lnTo>
                  <a:pt x="803987" y="313966"/>
                </a:lnTo>
                <a:lnTo>
                  <a:pt x="795518" y="305766"/>
                </a:lnTo>
                <a:lnTo>
                  <a:pt x="786785" y="298360"/>
                </a:lnTo>
                <a:lnTo>
                  <a:pt x="777523" y="291219"/>
                </a:lnTo>
                <a:lnTo>
                  <a:pt x="767995" y="284077"/>
                </a:lnTo>
                <a:lnTo>
                  <a:pt x="758204" y="277993"/>
                </a:lnTo>
                <a:lnTo>
                  <a:pt x="748147" y="272174"/>
                </a:lnTo>
                <a:lnTo>
                  <a:pt x="737561" y="266620"/>
                </a:lnTo>
                <a:lnTo>
                  <a:pt x="726976" y="261859"/>
                </a:lnTo>
                <a:lnTo>
                  <a:pt x="715861" y="257627"/>
                </a:lnTo>
                <a:lnTo>
                  <a:pt x="704746" y="253659"/>
                </a:lnTo>
                <a:lnTo>
                  <a:pt x="693101" y="250221"/>
                </a:lnTo>
                <a:lnTo>
                  <a:pt x="681192" y="247575"/>
                </a:lnTo>
                <a:lnTo>
                  <a:pt x="669283" y="245459"/>
                </a:lnTo>
                <a:lnTo>
                  <a:pt x="657110" y="243872"/>
                </a:lnTo>
                <a:lnTo>
                  <a:pt x="644672" y="243079"/>
                </a:lnTo>
                <a:lnTo>
                  <a:pt x="632233" y="242814"/>
                </a:lnTo>
                <a:close/>
                <a:moveTo>
                  <a:pt x="291902" y="0"/>
                </a:moveTo>
                <a:lnTo>
                  <a:pt x="389026" y="0"/>
                </a:lnTo>
                <a:lnTo>
                  <a:pt x="394054" y="265"/>
                </a:lnTo>
                <a:lnTo>
                  <a:pt x="398818" y="529"/>
                </a:lnTo>
                <a:lnTo>
                  <a:pt x="403846" y="1058"/>
                </a:lnTo>
                <a:lnTo>
                  <a:pt x="408610" y="1852"/>
                </a:lnTo>
                <a:lnTo>
                  <a:pt x="413373" y="2910"/>
                </a:lnTo>
                <a:lnTo>
                  <a:pt x="417872" y="4232"/>
                </a:lnTo>
                <a:lnTo>
                  <a:pt x="422636" y="5819"/>
                </a:lnTo>
                <a:lnTo>
                  <a:pt x="426870" y="7406"/>
                </a:lnTo>
                <a:lnTo>
                  <a:pt x="431104" y="9522"/>
                </a:lnTo>
                <a:lnTo>
                  <a:pt x="435339" y="11903"/>
                </a:lnTo>
                <a:lnTo>
                  <a:pt x="439308" y="14019"/>
                </a:lnTo>
                <a:lnTo>
                  <a:pt x="443543" y="16664"/>
                </a:lnTo>
                <a:lnTo>
                  <a:pt x="447248" y="19309"/>
                </a:lnTo>
                <a:lnTo>
                  <a:pt x="450953" y="21954"/>
                </a:lnTo>
                <a:lnTo>
                  <a:pt x="454393" y="25128"/>
                </a:lnTo>
                <a:lnTo>
                  <a:pt x="457569" y="28302"/>
                </a:lnTo>
                <a:lnTo>
                  <a:pt x="461009" y="31741"/>
                </a:lnTo>
                <a:lnTo>
                  <a:pt x="464185" y="35179"/>
                </a:lnTo>
                <a:lnTo>
                  <a:pt x="466831" y="38882"/>
                </a:lnTo>
                <a:lnTo>
                  <a:pt x="469478" y="42585"/>
                </a:lnTo>
                <a:lnTo>
                  <a:pt x="472124" y="46553"/>
                </a:lnTo>
                <a:lnTo>
                  <a:pt x="474241" y="50785"/>
                </a:lnTo>
                <a:lnTo>
                  <a:pt x="476358" y="55017"/>
                </a:lnTo>
                <a:lnTo>
                  <a:pt x="478476" y="59249"/>
                </a:lnTo>
                <a:lnTo>
                  <a:pt x="480328" y="63481"/>
                </a:lnTo>
                <a:lnTo>
                  <a:pt x="481916" y="68242"/>
                </a:lnTo>
                <a:lnTo>
                  <a:pt x="483239" y="72739"/>
                </a:lnTo>
                <a:lnTo>
                  <a:pt x="484298" y="77500"/>
                </a:lnTo>
                <a:lnTo>
                  <a:pt x="485092" y="82261"/>
                </a:lnTo>
                <a:lnTo>
                  <a:pt x="485621" y="87286"/>
                </a:lnTo>
                <a:lnTo>
                  <a:pt x="486150" y="92047"/>
                </a:lnTo>
                <a:lnTo>
                  <a:pt x="486150" y="97073"/>
                </a:lnTo>
                <a:lnTo>
                  <a:pt x="1069689" y="97073"/>
                </a:lnTo>
                <a:lnTo>
                  <a:pt x="1074717" y="97073"/>
                </a:lnTo>
                <a:lnTo>
                  <a:pt x="1079745" y="97602"/>
                </a:lnTo>
                <a:lnTo>
                  <a:pt x="1084509" y="98131"/>
                </a:lnTo>
                <a:lnTo>
                  <a:pt x="1089273" y="98925"/>
                </a:lnTo>
                <a:lnTo>
                  <a:pt x="1093772" y="99983"/>
                </a:lnTo>
                <a:lnTo>
                  <a:pt x="1098535" y="101305"/>
                </a:lnTo>
                <a:lnTo>
                  <a:pt x="1103034" y="102892"/>
                </a:lnTo>
                <a:lnTo>
                  <a:pt x="1107533" y="104744"/>
                </a:lnTo>
                <a:lnTo>
                  <a:pt x="1111767" y="106595"/>
                </a:lnTo>
                <a:lnTo>
                  <a:pt x="1115737" y="108711"/>
                </a:lnTo>
                <a:lnTo>
                  <a:pt x="1119971" y="111092"/>
                </a:lnTo>
                <a:lnTo>
                  <a:pt x="1123941" y="113737"/>
                </a:lnTo>
                <a:lnTo>
                  <a:pt x="1127646" y="116382"/>
                </a:lnTo>
                <a:lnTo>
                  <a:pt x="1131351" y="119027"/>
                </a:lnTo>
                <a:lnTo>
                  <a:pt x="1134791" y="122201"/>
                </a:lnTo>
                <a:lnTo>
                  <a:pt x="1138496" y="125639"/>
                </a:lnTo>
                <a:lnTo>
                  <a:pt x="1141672" y="128813"/>
                </a:lnTo>
                <a:lnTo>
                  <a:pt x="1144583" y="132252"/>
                </a:lnTo>
                <a:lnTo>
                  <a:pt x="1147494" y="135955"/>
                </a:lnTo>
                <a:lnTo>
                  <a:pt x="1150141" y="139658"/>
                </a:lnTo>
                <a:lnTo>
                  <a:pt x="1152522" y="143890"/>
                </a:lnTo>
                <a:lnTo>
                  <a:pt x="1155169" y="147858"/>
                </a:lnTo>
                <a:lnTo>
                  <a:pt x="1157286" y="152090"/>
                </a:lnTo>
                <a:lnTo>
                  <a:pt x="1159139" y="156322"/>
                </a:lnTo>
                <a:lnTo>
                  <a:pt x="1160991" y="160818"/>
                </a:lnTo>
                <a:lnTo>
                  <a:pt x="1162579" y="165315"/>
                </a:lnTo>
                <a:lnTo>
                  <a:pt x="1163902" y="169811"/>
                </a:lnTo>
                <a:lnTo>
                  <a:pt x="1164961" y="174573"/>
                </a:lnTo>
                <a:lnTo>
                  <a:pt x="1165755" y="179334"/>
                </a:lnTo>
                <a:lnTo>
                  <a:pt x="1166284" y="184359"/>
                </a:lnTo>
                <a:lnTo>
                  <a:pt x="1166813" y="189120"/>
                </a:lnTo>
                <a:lnTo>
                  <a:pt x="1166813" y="194146"/>
                </a:lnTo>
                <a:lnTo>
                  <a:pt x="1166813" y="777111"/>
                </a:lnTo>
                <a:lnTo>
                  <a:pt x="1166813" y="782137"/>
                </a:lnTo>
                <a:lnTo>
                  <a:pt x="1166284" y="786898"/>
                </a:lnTo>
                <a:lnTo>
                  <a:pt x="1165755" y="791924"/>
                </a:lnTo>
                <a:lnTo>
                  <a:pt x="1164961" y="796949"/>
                </a:lnTo>
                <a:lnTo>
                  <a:pt x="1163902" y="801446"/>
                </a:lnTo>
                <a:lnTo>
                  <a:pt x="1162579" y="805942"/>
                </a:lnTo>
                <a:lnTo>
                  <a:pt x="1160991" y="810439"/>
                </a:lnTo>
                <a:lnTo>
                  <a:pt x="1159139" y="815200"/>
                </a:lnTo>
                <a:lnTo>
                  <a:pt x="1157286" y="819432"/>
                </a:lnTo>
                <a:lnTo>
                  <a:pt x="1155169" y="823400"/>
                </a:lnTo>
                <a:lnTo>
                  <a:pt x="1152522" y="827632"/>
                </a:lnTo>
                <a:lnTo>
                  <a:pt x="1150141" y="831335"/>
                </a:lnTo>
                <a:lnTo>
                  <a:pt x="1147494" y="835567"/>
                </a:lnTo>
                <a:lnTo>
                  <a:pt x="1144583" y="839005"/>
                </a:lnTo>
                <a:lnTo>
                  <a:pt x="1141672" y="842708"/>
                </a:lnTo>
                <a:lnTo>
                  <a:pt x="1138496" y="845882"/>
                </a:lnTo>
                <a:lnTo>
                  <a:pt x="1134791" y="849056"/>
                </a:lnTo>
                <a:lnTo>
                  <a:pt x="1131351" y="852495"/>
                </a:lnTo>
                <a:lnTo>
                  <a:pt x="1127646" y="855140"/>
                </a:lnTo>
                <a:lnTo>
                  <a:pt x="1123941" y="858049"/>
                </a:lnTo>
                <a:lnTo>
                  <a:pt x="1119971" y="860430"/>
                </a:lnTo>
                <a:lnTo>
                  <a:pt x="1115737" y="862811"/>
                </a:lnTo>
                <a:lnTo>
                  <a:pt x="1111767" y="864927"/>
                </a:lnTo>
                <a:lnTo>
                  <a:pt x="1107533" y="866778"/>
                </a:lnTo>
                <a:lnTo>
                  <a:pt x="1103034" y="868630"/>
                </a:lnTo>
                <a:lnTo>
                  <a:pt x="1098535" y="870217"/>
                </a:lnTo>
                <a:lnTo>
                  <a:pt x="1093772" y="871539"/>
                </a:lnTo>
                <a:lnTo>
                  <a:pt x="1089273" y="872597"/>
                </a:lnTo>
                <a:lnTo>
                  <a:pt x="1084509" y="873655"/>
                </a:lnTo>
                <a:lnTo>
                  <a:pt x="1079745" y="874184"/>
                </a:lnTo>
                <a:lnTo>
                  <a:pt x="1074717" y="874449"/>
                </a:lnTo>
                <a:lnTo>
                  <a:pt x="1069689" y="874713"/>
                </a:lnTo>
                <a:lnTo>
                  <a:pt x="97124" y="874713"/>
                </a:lnTo>
                <a:lnTo>
                  <a:pt x="92361" y="874449"/>
                </a:lnTo>
                <a:lnTo>
                  <a:pt x="87332" y="874184"/>
                </a:lnTo>
                <a:lnTo>
                  <a:pt x="82304" y="873655"/>
                </a:lnTo>
                <a:lnTo>
                  <a:pt x="77541" y="872597"/>
                </a:lnTo>
                <a:lnTo>
                  <a:pt x="73042" y="871539"/>
                </a:lnTo>
                <a:lnTo>
                  <a:pt x="68543" y="870217"/>
                </a:lnTo>
                <a:lnTo>
                  <a:pt x="63779" y="868630"/>
                </a:lnTo>
                <a:lnTo>
                  <a:pt x="59545" y="866778"/>
                </a:lnTo>
                <a:lnTo>
                  <a:pt x="55311" y="864927"/>
                </a:lnTo>
                <a:lnTo>
                  <a:pt x="51076" y="862811"/>
                </a:lnTo>
                <a:lnTo>
                  <a:pt x="47107" y="860430"/>
                </a:lnTo>
                <a:lnTo>
                  <a:pt x="42872" y="858049"/>
                </a:lnTo>
                <a:lnTo>
                  <a:pt x="39167" y="855140"/>
                </a:lnTo>
                <a:lnTo>
                  <a:pt x="35462" y="852495"/>
                </a:lnTo>
                <a:lnTo>
                  <a:pt x="32022" y="849056"/>
                </a:lnTo>
                <a:lnTo>
                  <a:pt x="28846" y="845882"/>
                </a:lnTo>
                <a:lnTo>
                  <a:pt x="25406" y="842708"/>
                </a:lnTo>
                <a:lnTo>
                  <a:pt x="22230" y="839005"/>
                </a:lnTo>
                <a:lnTo>
                  <a:pt x="19319" y="835567"/>
                </a:lnTo>
                <a:lnTo>
                  <a:pt x="16673" y="831335"/>
                </a:lnTo>
                <a:lnTo>
                  <a:pt x="14291" y="827632"/>
                </a:lnTo>
                <a:lnTo>
                  <a:pt x="11909" y="823400"/>
                </a:lnTo>
                <a:lnTo>
                  <a:pt x="9792" y="819432"/>
                </a:lnTo>
                <a:lnTo>
                  <a:pt x="7675" y="815200"/>
                </a:lnTo>
                <a:lnTo>
                  <a:pt x="5822" y="810439"/>
                </a:lnTo>
                <a:lnTo>
                  <a:pt x="4499" y="805942"/>
                </a:lnTo>
                <a:lnTo>
                  <a:pt x="3176" y="801446"/>
                </a:lnTo>
                <a:lnTo>
                  <a:pt x="2117" y="796949"/>
                </a:lnTo>
                <a:lnTo>
                  <a:pt x="1059" y="791924"/>
                </a:lnTo>
                <a:lnTo>
                  <a:pt x="529" y="786898"/>
                </a:lnTo>
                <a:lnTo>
                  <a:pt x="265" y="782137"/>
                </a:lnTo>
                <a:lnTo>
                  <a:pt x="40" y="777875"/>
                </a:lnTo>
                <a:lnTo>
                  <a:pt x="0" y="777875"/>
                </a:lnTo>
                <a:lnTo>
                  <a:pt x="0" y="777111"/>
                </a:lnTo>
                <a:lnTo>
                  <a:pt x="0" y="194146"/>
                </a:lnTo>
                <a:lnTo>
                  <a:pt x="0" y="193675"/>
                </a:lnTo>
                <a:lnTo>
                  <a:pt x="25" y="193675"/>
                </a:lnTo>
                <a:lnTo>
                  <a:pt x="265" y="189120"/>
                </a:lnTo>
                <a:lnTo>
                  <a:pt x="529" y="184359"/>
                </a:lnTo>
                <a:lnTo>
                  <a:pt x="1059" y="179334"/>
                </a:lnTo>
                <a:lnTo>
                  <a:pt x="2117" y="174573"/>
                </a:lnTo>
                <a:lnTo>
                  <a:pt x="3176" y="169811"/>
                </a:lnTo>
                <a:lnTo>
                  <a:pt x="4499" y="165315"/>
                </a:lnTo>
                <a:lnTo>
                  <a:pt x="5822" y="160818"/>
                </a:lnTo>
                <a:lnTo>
                  <a:pt x="7675" y="156322"/>
                </a:lnTo>
                <a:lnTo>
                  <a:pt x="9792" y="152090"/>
                </a:lnTo>
                <a:lnTo>
                  <a:pt x="11909" y="147858"/>
                </a:lnTo>
                <a:lnTo>
                  <a:pt x="14291" y="143890"/>
                </a:lnTo>
                <a:lnTo>
                  <a:pt x="16673" y="139658"/>
                </a:lnTo>
                <a:lnTo>
                  <a:pt x="19319" y="135955"/>
                </a:lnTo>
                <a:lnTo>
                  <a:pt x="22230" y="132252"/>
                </a:lnTo>
                <a:lnTo>
                  <a:pt x="25406" y="128813"/>
                </a:lnTo>
                <a:lnTo>
                  <a:pt x="28846" y="125639"/>
                </a:lnTo>
                <a:lnTo>
                  <a:pt x="32022" y="122201"/>
                </a:lnTo>
                <a:lnTo>
                  <a:pt x="35462" y="119027"/>
                </a:lnTo>
                <a:lnTo>
                  <a:pt x="39167" y="116382"/>
                </a:lnTo>
                <a:lnTo>
                  <a:pt x="42872" y="113737"/>
                </a:lnTo>
                <a:lnTo>
                  <a:pt x="47107" y="111092"/>
                </a:lnTo>
                <a:lnTo>
                  <a:pt x="51076" y="108711"/>
                </a:lnTo>
                <a:lnTo>
                  <a:pt x="55311" y="106595"/>
                </a:lnTo>
                <a:lnTo>
                  <a:pt x="59545" y="104744"/>
                </a:lnTo>
                <a:lnTo>
                  <a:pt x="63779" y="102892"/>
                </a:lnTo>
                <a:lnTo>
                  <a:pt x="68543" y="101305"/>
                </a:lnTo>
                <a:lnTo>
                  <a:pt x="73042" y="99983"/>
                </a:lnTo>
                <a:lnTo>
                  <a:pt x="77541" y="98925"/>
                </a:lnTo>
                <a:lnTo>
                  <a:pt x="82304" y="98131"/>
                </a:lnTo>
                <a:lnTo>
                  <a:pt x="87332" y="97602"/>
                </a:lnTo>
                <a:lnTo>
                  <a:pt x="92361" y="97073"/>
                </a:lnTo>
                <a:lnTo>
                  <a:pt x="97124" y="97073"/>
                </a:lnTo>
                <a:lnTo>
                  <a:pt x="194513" y="97073"/>
                </a:lnTo>
                <a:lnTo>
                  <a:pt x="194778" y="92047"/>
                </a:lnTo>
                <a:lnTo>
                  <a:pt x="195042" y="87286"/>
                </a:lnTo>
                <a:lnTo>
                  <a:pt x="195836" y="82261"/>
                </a:lnTo>
                <a:lnTo>
                  <a:pt x="196630" y="77500"/>
                </a:lnTo>
                <a:lnTo>
                  <a:pt x="197953" y="72739"/>
                </a:lnTo>
                <a:lnTo>
                  <a:pt x="199277" y="68242"/>
                </a:lnTo>
                <a:lnTo>
                  <a:pt x="200600" y="63481"/>
                </a:lnTo>
                <a:lnTo>
                  <a:pt x="202452" y="59249"/>
                </a:lnTo>
                <a:lnTo>
                  <a:pt x="204305" y="55017"/>
                </a:lnTo>
                <a:lnTo>
                  <a:pt x="206422" y="50785"/>
                </a:lnTo>
                <a:lnTo>
                  <a:pt x="208804" y="46553"/>
                </a:lnTo>
                <a:lnTo>
                  <a:pt x="211186" y="42585"/>
                </a:lnTo>
                <a:lnTo>
                  <a:pt x="213832" y="38882"/>
                </a:lnTo>
                <a:lnTo>
                  <a:pt x="217008" y="35179"/>
                </a:lnTo>
                <a:lnTo>
                  <a:pt x="219919" y="31741"/>
                </a:lnTo>
                <a:lnTo>
                  <a:pt x="223095" y="28302"/>
                </a:lnTo>
                <a:lnTo>
                  <a:pt x="226535" y="25128"/>
                </a:lnTo>
                <a:lnTo>
                  <a:pt x="229975" y="21954"/>
                </a:lnTo>
                <a:lnTo>
                  <a:pt x="233680" y="19309"/>
                </a:lnTo>
                <a:lnTo>
                  <a:pt x="237650" y="16664"/>
                </a:lnTo>
                <a:lnTo>
                  <a:pt x="241355" y="14019"/>
                </a:lnTo>
                <a:lnTo>
                  <a:pt x="245589" y="11903"/>
                </a:lnTo>
                <a:lnTo>
                  <a:pt x="249559" y="9522"/>
                </a:lnTo>
                <a:lnTo>
                  <a:pt x="254058" y="7406"/>
                </a:lnTo>
                <a:lnTo>
                  <a:pt x="258557" y="5819"/>
                </a:lnTo>
                <a:lnTo>
                  <a:pt x="262791" y="4232"/>
                </a:lnTo>
                <a:lnTo>
                  <a:pt x="267555" y="2910"/>
                </a:lnTo>
                <a:lnTo>
                  <a:pt x="272054" y="1852"/>
                </a:lnTo>
                <a:lnTo>
                  <a:pt x="277082" y="1058"/>
                </a:lnTo>
                <a:lnTo>
                  <a:pt x="281845" y="529"/>
                </a:lnTo>
                <a:lnTo>
                  <a:pt x="286874" y="265"/>
                </a:lnTo>
                <a:lnTo>
                  <a:pt x="291902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蓝牙"/>
          <p:cNvSpPr/>
          <p:nvPr/>
        </p:nvSpPr>
        <p:spPr bwMode="auto">
          <a:xfrm>
            <a:off x="8900160" y="1956435"/>
            <a:ext cx="262890" cy="358775"/>
          </a:xfrm>
          <a:custGeom>
            <a:avLst/>
            <a:gdLst>
              <a:gd name="T0" fmla="*/ 1003326 w 2665"/>
              <a:gd name="T1" fmla="*/ 573986 h 5058"/>
              <a:gd name="T2" fmla="*/ 429943 w 2665"/>
              <a:gd name="T3" fmla="*/ 0 h 5058"/>
              <a:gd name="T4" fmla="*/ 429943 w 2665"/>
              <a:gd name="T5" fmla="*/ 756652 h 5058"/>
              <a:gd name="T6" fmla="*/ 114827 w 2665"/>
              <a:gd name="T7" fmla="*/ 440658 h 5058"/>
              <a:gd name="T8" fmla="*/ 0 w 2665"/>
              <a:gd name="T9" fmla="*/ 555531 h 5058"/>
              <a:gd name="T10" fmla="*/ 395683 w 2665"/>
              <a:gd name="T11" fmla="*/ 952500 h 5058"/>
              <a:gd name="T12" fmla="*/ 0 w 2665"/>
              <a:gd name="T13" fmla="*/ 1349469 h 5058"/>
              <a:gd name="T14" fmla="*/ 114827 w 2665"/>
              <a:gd name="T15" fmla="*/ 1464342 h 5058"/>
              <a:gd name="T16" fmla="*/ 429943 w 2665"/>
              <a:gd name="T17" fmla="*/ 1149101 h 5058"/>
              <a:gd name="T18" fmla="*/ 429943 w 2665"/>
              <a:gd name="T19" fmla="*/ 1905000 h 5058"/>
              <a:gd name="T20" fmla="*/ 1003326 w 2665"/>
              <a:gd name="T21" fmla="*/ 1331767 h 5058"/>
              <a:gd name="T22" fmla="*/ 624961 w 2665"/>
              <a:gd name="T23" fmla="*/ 952500 h 5058"/>
              <a:gd name="T24" fmla="*/ 1003326 w 2665"/>
              <a:gd name="T25" fmla="*/ 573986 h 5058"/>
              <a:gd name="T26" fmla="*/ 774425 w 2665"/>
              <a:gd name="T27" fmla="*/ 574739 h 5058"/>
              <a:gd name="T28" fmla="*/ 591454 w 2665"/>
              <a:gd name="T29" fmla="*/ 757782 h 5058"/>
              <a:gd name="T30" fmla="*/ 591078 w 2665"/>
              <a:gd name="T31" fmla="*/ 391320 h 5058"/>
              <a:gd name="T32" fmla="*/ 774425 w 2665"/>
              <a:gd name="T33" fmla="*/ 574739 h 5058"/>
              <a:gd name="T34" fmla="*/ 774425 w 2665"/>
              <a:gd name="T35" fmla="*/ 1330261 h 5058"/>
              <a:gd name="T36" fmla="*/ 591078 w 2665"/>
              <a:gd name="T37" fmla="*/ 1513304 h 5058"/>
              <a:gd name="T38" fmla="*/ 591454 w 2665"/>
              <a:gd name="T39" fmla="*/ 1147218 h 5058"/>
              <a:gd name="T40" fmla="*/ 774425 w 2665"/>
              <a:gd name="T41" fmla="*/ 1330261 h 5058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665" h="5058">
                <a:moveTo>
                  <a:pt x="2665" y="1524"/>
                </a:moveTo>
                <a:lnTo>
                  <a:pt x="1142" y="0"/>
                </a:lnTo>
                <a:lnTo>
                  <a:pt x="1142" y="2009"/>
                </a:lnTo>
                <a:lnTo>
                  <a:pt x="305" y="1170"/>
                </a:lnTo>
                <a:lnTo>
                  <a:pt x="0" y="1475"/>
                </a:lnTo>
                <a:lnTo>
                  <a:pt x="1051" y="2529"/>
                </a:lnTo>
                <a:lnTo>
                  <a:pt x="0" y="3583"/>
                </a:lnTo>
                <a:lnTo>
                  <a:pt x="305" y="3888"/>
                </a:lnTo>
                <a:lnTo>
                  <a:pt x="1142" y="3051"/>
                </a:lnTo>
                <a:lnTo>
                  <a:pt x="1142" y="5058"/>
                </a:lnTo>
                <a:lnTo>
                  <a:pt x="2665" y="3536"/>
                </a:lnTo>
                <a:lnTo>
                  <a:pt x="1660" y="2529"/>
                </a:lnTo>
                <a:lnTo>
                  <a:pt x="2665" y="1524"/>
                </a:lnTo>
                <a:close/>
                <a:moveTo>
                  <a:pt x="2057" y="1526"/>
                </a:moveTo>
                <a:lnTo>
                  <a:pt x="1571" y="2012"/>
                </a:lnTo>
                <a:lnTo>
                  <a:pt x="1570" y="1039"/>
                </a:lnTo>
                <a:lnTo>
                  <a:pt x="2057" y="1526"/>
                </a:lnTo>
                <a:close/>
                <a:moveTo>
                  <a:pt x="2057" y="3532"/>
                </a:moveTo>
                <a:lnTo>
                  <a:pt x="1570" y="4018"/>
                </a:lnTo>
                <a:lnTo>
                  <a:pt x="1571" y="3046"/>
                </a:lnTo>
                <a:lnTo>
                  <a:pt x="2057" y="353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32910" y="3053715"/>
            <a:ext cx="135890" cy="3002280"/>
          </a:xfrm>
          <a:prstGeom prst="rect">
            <a:avLst/>
          </a:pr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稻壳儿春秋广告/盗版必究        原创来源：http://chn.docer.com/works?userid=199329941#!/work_time"/>
          <p:cNvSpPr/>
          <p:nvPr/>
        </p:nvSpPr>
        <p:spPr>
          <a:xfrm>
            <a:off x="7109460" y="6082665"/>
            <a:ext cx="3444875" cy="22987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dist">
              <a:spcBef>
                <a:spcPct val="0"/>
              </a:spcBef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Thank you to download the powerpoint template</a:t>
            </a:r>
          </a:p>
        </p:txBody>
      </p:sp>
      <p:sp>
        <p:nvSpPr>
          <p:cNvPr id="30" name="PA_文本框 10"/>
          <p:cNvSpPr txBox="1"/>
          <p:nvPr>
            <p:custDataLst>
              <p:tags r:id="rId2"/>
            </p:custDataLst>
          </p:nvPr>
        </p:nvSpPr>
        <p:spPr>
          <a:xfrm>
            <a:off x="384175" y="1424305"/>
            <a:ext cx="3420745" cy="245364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</a:rPr>
              <a:t>Professional custom all kinds of industry </a:t>
            </a:r>
            <a:r>
              <a:rPr lang="en-US" altLang="zh-CN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</a:rPr>
              <a:t>ppt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</a:rPr>
              <a:t> template</a:t>
            </a:r>
          </a:p>
        </p:txBody>
      </p:sp>
      <p:sp>
        <p:nvSpPr>
          <p:cNvPr id="31" name="矩形 30"/>
          <p:cNvSpPr/>
          <p:nvPr/>
        </p:nvSpPr>
        <p:spPr>
          <a:xfrm>
            <a:off x="2293620" y="4008755"/>
            <a:ext cx="1374775" cy="762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FLYING IMPRESSION FID FEIZHAO    qq:1964271550"/>
          <p:cNvSpPr txBox="1"/>
          <p:nvPr/>
        </p:nvSpPr>
        <p:spPr>
          <a:xfrm>
            <a:off x="859155" y="4566285"/>
            <a:ext cx="29171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laugh graphic design thank you for buying this template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we mainly engaged in various types of advertising graphic design.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8" grpId="0"/>
      <p:bldP spid="9" grpId="0"/>
      <p:bldP spid="10" grpId="0"/>
      <p:bldP spid="11" grpId="0" animBg="1"/>
      <p:bldP spid="2050" grpId="0" animBg="1"/>
      <p:bldP spid="13" grpId="0" animBg="1"/>
      <p:bldP spid="15" grpId="0" animBg="1"/>
      <p:bldP spid="6" grpId="0" animBg="1"/>
      <p:bldP spid="3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泪滴形 15"/>
          <p:cNvSpPr/>
          <p:nvPr/>
        </p:nvSpPr>
        <p:spPr>
          <a:xfrm>
            <a:off x="8105140" y="1927860"/>
            <a:ext cx="1998345" cy="1928495"/>
          </a:xfrm>
          <a:prstGeom prst="teardrop">
            <a:avLst/>
          </a:prstGeom>
          <a:solidFill>
            <a:srgbClr val="E3C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泪滴形 9"/>
          <p:cNvSpPr/>
          <p:nvPr/>
        </p:nvSpPr>
        <p:spPr>
          <a:xfrm>
            <a:off x="4829810" y="1927860"/>
            <a:ext cx="1998345" cy="1928495"/>
          </a:xfrm>
          <a:prstGeom prst="teardrop">
            <a:avLst/>
          </a:prstGeom>
          <a:solidFill>
            <a:srgbClr val="7493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泪滴形 12"/>
          <p:cNvSpPr/>
          <p:nvPr/>
        </p:nvSpPr>
        <p:spPr>
          <a:xfrm>
            <a:off x="1691640" y="1927860"/>
            <a:ext cx="1998345" cy="1928495"/>
          </a:xfrm>
          <a:prstGeom prst="teardrop">
            <a:avLst/>
          </a:pr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947545" y="2155825"/>
            <a:ext cx="1485900" cy="1476375"/>
          </a:xfrm>
          <a:prstGeom prst="ellipse">
            <a:avLst/>
          </a:prstGeom>
          <a:solidFill>
            <a:schemeClr val="bg1"/>
          </a:solidFill>
          <a:ln w="0">
            <a:solidFill>
              <a:schemeClr val="bg1">
                <a:lumMod val="75000"/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086350" y="2155825"/>
            <a:ext cx="1485900" cy="1476375"/>
          </a:xfrm>
          <a:prstGeom prst="ellipse">
            <a:avLst/>
          </a:prstGeom>
          <a:solidFill>
            <a:schemeClr val="bg1"/>
          </a:solidFill>
          <a:ln w="0">
            <a:solidFill>
              <a:schemeClr val="bg1">
                <a:lumMod val="75000"/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364220" y="2155825"/>
            <a:ext cx="1485900" cy="1476375"/>
          </a:xfrm>
          <a:prstGeom prst="ellipse">
            <a:avLst/>
          </a:prstGeom>
          <a:solidFill>
            <a:schemeClr val="bg1"/>
          </a:solidFill>
          <a:ln w="0">
            <a:solidFill>
              <a:schemeClr val="bg1">
                <a:lumMod val="75000"/>
                <a:alpha val="9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0" name="花"/>
          <p:cNvSpPr/>
          <p:nvPr/>
        </p:nvSpPr>
        <p:spPr bwMode="auto">
          <a:xfrm>
            <a:off x="8808720" y="2583815"/>
            <a:ext cx="590550" cy="628650"/>
          </a:xfrm>
          <a:custGeom>
            <a:avLst/>
            <a:gdLst/>
            <a:ahLst/>
            <a:cxnLst/>
            <a:rect l="0" t="0" r="r" b="b"/>
            <a:pathLst>
              <a:path w="1182688" h="1511300">
                <a:moveTo>
                  <a:pt x="1182688" y="396875"/>
                </a:moveTo>
                <a:lnTo>
                  <a:pt x="1177297" y="403852"/>
                </a:lnTo>
                <a:lnTo>
                  <a:pt x="1171590" y="411781"/>
                </a:lnTo>
                <a:lnTo>
                  <a:pt x="1164296" y="422880"/>
                </a:lnTo>
                <a:lnTo>
                  <a:pt x="1155417" y="436834"/>
                </a:lnTo>
                <a:lnTo>
                  <a:pt x="1146221" y="453008"/>
                </a:lnTo>
                <a:lnTo>
                  <a:pt x="1141147" y="461888"/>
                </a:lnTo>
                <a:lnTo>
                  <a:pt x="1136074" y="471085"/>
                </a:lnTo>
                <a:lnTo>
                  <a:pt x="1131634" y="481233"/>
                </a:lnTo>
                <a:lnTo>
                  <a:pt x="1126560" y="492016"/>
                </a:lnTo>
                <a:lnTo>
                  <a:pt x="1121804" y="502482"/>
                </a:lnTo>
                <a:lnTo>
                  <a:pt x="1117681" y="513898"/>
                </a:lnTo>
                <a:lnTo>
                  <a:pt x="1113242" y="525950"/>
                </a:lnTo>
                <a:lnTo>
                  <a:pt x="1109120" y="538001"/>
                </a:lnTo>
                <a:lnTo>
                  <a:pt x="1105314" y="550686"/>
                </a:lnTo>
                <a:lnTo>
                  <a:pt x="1101826" y="563055"/>
                </a:lnTo>
                <a:lnTo>
                  <a:pt x="1099289" y="576057"/>
                </a:lnTo>
                <a:lnTo>
                  <a:pt x="1096435" y="589694"/>
                </a:lnTo>
                <a:lnTo>
                  <a:pt x="1094533" y="603331"/>
                </a:lnTo>
                <a:lnTo>
                  <a:pt x="1093264" y="616968"/>
                </a:lnTo>
                <a:lnTo>
                  <a:pt x="1092630" y="630922"/>
                </a:lnTo>
                <a:lnTo>
                  <a:pt x="1092630" y="645193"/>
                </a:lnTo>
                <a:lnTo>
                  <a:pt x="1093264" y="659464"/>
                </a:lnTo>
                <a:lnTo>
                  <a:pt x="1093899" y="666441"/>
                </a:lnTo>
                <a:lnTo>
                  <a:pt x="1094850" y="673735"/>
                </a:lnTo>
                <a:lnTo>
                  <a:pt x="1095801" y="681029"/>
                </a:lnTo>
                <a:lnTo>
                  <a:pt x="1097070" y="688323"/>
                </a:lnTo>
                <a:lnTo>
                  <a:pt x="1098972" y="695617"/>
                </a:lnTo>
                <a:lnTo>
                  <a:pt x="1100558" y="702912"/>
                </a:lnTo>
                <a:lnTo>
                  <a:pt x="1107851" y="732405"/>
                </a:lnTo>
                <a:lnTo>
                  <a:pt x="1115462" y="763167"/>
                </a:lnTo>
                <a:lnTo>
                  <a:pt x="1123072" y="794881"/>
                </a:lnTo>
                <a:lnTo>
                  <a:pt x="1130366" y="827863"/>
                </a:lnTo>
                <a:lnTo>
                  <a:pt x="1133537" y="844671"/>
                </a:lnTo>
                <a:lnTo>
                  <a:pt x="1136391" y="861163"/>
                </a:lnTo>
                <a:lnTo>
                  <a:pt x="1139562" y="878288"/>
                </a:lnTo>
                <a:lnTo>
                  <a:pt x="1142099" y="895413"/>
                </a:lnTo>
                <a:lnTo>
                  <a:pt x="1144953" y="912856"/>
                </a:lnTo>
                <a:lnTo>
                  <a:pt x="1146855" y="930298"/>
                </a:lnTo>
                <a:lnTo>
                  <a:pt x="1148758" y="947424"/>
                </a:lnTo>
                <a:lnTo>
                  <a:pt x="1150661" y="965183"/>
                </a:lnTo>
                <a:lnTo>
                  <a:pt x="1151612" y="982943"/>
                </a:lnTo>
                <a:lnTo>
                  <a:pt x="1152246" y="1000385"/>
                </a:lnTo>
                <a:lnTo>
                  <a:pt x="1152880" y="1018462"/>
                </a:lnTo>
                <a:lnTo>
                  <a:pt x="1152563" y="1036222"/>
                </a:lnTo>
                <a:lnTo>
                  <a:pt x="1152246" y="1053981"/>
                </a:lnTo>
                <a:lnTo>
                  <a:pt x="1150978" y="1071741"/>
                </a:lnTo>
                <a:lnTo>
                  <a:pt x="1149392" y="1089501"/>
                </a:lnTo>
                <a:lnTo>
                  <a:pt x="1147172" y="1107260"/>
                </a:lnTo>
                <a:lnTo>
                  <a:pt x="1144636" y="1125337"/>
                </a:lnTo>
                <a:lnTo>
                  <a:pt x="1141147" y="1142462"/>
                </a:lnTo>
                <a:lnTo>
                  <a:pt x="1137342" y="1160222"/>
                </a:lnTo>
                <a:lnTo>
                  <a:pt x="1132585" y="1177664"/>
                </a:lnTo>
                <a:lnTo>
                  <a:pt x="1127195" y="1194790"/>
                </a:lnTo>
                <a:lnTo>
                  <a:pt x="1121170" y="1212232"/>
                </a:lnTo>
                <a:lnTo>
                  <a:pt x="1114193" y="1229040"/>
                </a:lnTo>
                <a:lnTo>
                  <a:pt x="1106900" y="1246166"/>
                </a:lnTo>
                <a:lnTo>
                  <a:pt x="1105949" y="1248386"/>
                </a:lnTo>
                <a:lnTo>
                  <a:pt x="1102460" y="1255680"/>
                </a:lnTo>
                <a:lnTo>
                  <a:pt x="1096752" y="1266145"/>
                </a:lnTo>
                <a:lnTo>
                  <a:pt x="1093264" y="1272805"/>
                </a:lnTo>
                <a:lnTo>
                  <a:pt x="1088825" y="1280099"/>
                </a:lnTo>
                <a:lnTo>
                  <a:pt x="1083751" y="1288662"/>
                </a:lnTo>
                <a:lnTo>
                  <a:pt x="1078360" y="1297225"/>
                </a:lnTo>
                <a:lnTo>
                  <a:pt x="1071701" y="1306422"/>
                </a:lnTo>
                <a:lnTo>
                  <a:pt x="1064091" y="1316253"/>
                </a:lnTo>
                <a:lnTo>
                  <a:pt x="1056163" y="1326084"/>
                </a:lnTo>
                <a:lnTo>
                  <a:pt x="1047601" y="1336867"/>
                </a:lnTo>
                <a:lnTo>
                  <a:pt x="1037771" y="1347649"/>
                </a:lnTo>
                <a:lnTo>
                  <a:pt x="1027306" y="1358432"/>
                </a:lnTo>
                <a:lnTo>
                  <a:pt x="1015890" y="1369849"/>
                </a:lnTo>
                <a:lnTo>
                  <a:pt x="1003523" y="1380949"/>
                </a:lnTo>
                <a:lnTo>
                  <a:pt x="990205" y="1391731"/>
                </a:lnTo>
                <a:lnTo>
                  <a:pt x="975935" y="1403148"/>
                </a:lnTo>
                <a:lnTo>
                  <a:pt x="961031" y="1413931"/>
                </a:lnTo>
                <a:lnTo>
                  <a:pt x="944542" y="1424396"/>
                </a:lnTo>
                <a:lnTo>
                  <a:pt x="936297" y="1429788"/>
                </a:lnTo>
                <a:lnTo>
                  <a:pt x="927418" y="1435179"/>
                </a:lnTo>
                <a:lnTo>
                  <a:pt x="918539" y="1440253"/>
                </a:lnTo>
                <a:lnTo>
                  <a:pt x="909343" y="1445327"/>
                </a:lnTo>
                <a:lnTo>
                  <a:pt x="899513" y="1449767"/>
                </a:lnTo>
                <a:lnTo>
                  <a:pt x="889999" y="1454524"/>
                </a:lnTo>
                <a:lnTo>
                  <a:pt x="879535" y="1459281"/>
                </a:lnTo>
                <a:lnTo>
                  <a:pt x="869070" y="1463721"/>
                </a:lnTo>
                <a:lnTo>
                  <a:pt x="858606" y="1468161"/>
                </a:lnTo>
                <a:lnTo>
                  <a:pt x="847824" y="1472284"/>
                </a:lnTo>
                <a:lnTo>
                  <a:pt x="836408" y="1476089"/>
                </a:lnTo>
                <a:lnTo>
                  <a:pt x="824993" y="1480212"/>
                </a:lnTo>
                <a:lnTo>
                  <a:pt x="813260" y="1483701"/>
                </a:lnTo>
                <a:lnTo>
                  <a:pt x="801210" y="1487189"/>
                </a:lnTo>
                <a:lnTo>
                  <a:pt x="788525" y="1490361"/>
                </a:lnTo>
                <a:lnTo>
                  <a:pt x="775841" y="1493532"/>
                </a:lnTo>
                <a:lnTo>
                  <a:pt x="762840" y="1496386"/>
                </a:lnTo>
                <a:lnTo>
                  <a:pt x="749521" y="1499240"/>
                </a:lnTo>
                <a:lnTo>
                  <a:pt x="735886" y="1501460"/>
                </a:lnTo>
                <a:lnTo>
                  <a:pt x="722250" y="1503363"/>
                </a:lnTo>
                <a:lnTo>
                  <a:pt x="722250" y="1489409"/>
                </a:lnTo>
                <a:lnTo>
                  <a:pt x="722567" y="1475772"/>
                </a:lnTo>
                <a:lnTo>
                  <a:pt x="723836" y="1449133"/>
                </a:lnTo>
                <a:lnTo>
                  <a:pt x="725104" y="1422811"/>
                </a:lnTo>
                <a:lnTo>
                  <a:pt x="727324" y="1396488"/>
                </a:lnTo>
                <a:lnTo>
                  <a:pt x="728592" y="1369215"/>
                </a:lnTo>
                <a:lnTo>
                  <a:pt x="729861" y="1340990"/>
                </a:lnTo>
                <a:lnTo>
                  <a:pt x="730495" y="1310227"/>
                </a:lnTo>
                <a:lnTo>
                  <a:pt x="730495" y="1294053"/>
                </a:lnTo>
                <a:lnTo>
                  <a:pt x="730495" y="1277562"/>
                </a:lnTo>
                <a:lnTo>
                  <a:pt x="729861" y="1259803"/>
                </a:lnTo>
                <a:lnTo>
                  <a:pt x="729227" y="1241409"/>
                </a:lnTo>
                <a:lnTo>
                  <a:pt x="728275" y="1222063"/>
                </a:lnTo>
                <a:lnTo>
                  <a:pt x="727007" y="1201767"/>
                </a:lnTo>
                <a:lnTo>
                  <a:pt x="724787" y="1180519"/>
                </a:lnTo>
                <a:lnTo>
                  <a:pt x="722884" y="1158319"/>
                </a:lnTo>
                <a:lnTo>
                  <a:pt x="720348" y="1134534"/>
                </a:lnTo>
                <a:lnTo>
                  <a:pt x="716859" y="1109480"/>
                </a:lnTo>
                <a:lnTo>
                  <a:pt x="713054" y="1083158"/>
                </a:lnTo>
                <a:lnTo>
                  <a:pt x="709249" y="1055567"/>
                </a:lnTo>
                <a:lnTo>
                  <a:pt x="704492" y="1026390"/>
                </a:lnTo>
                <a:lnTo>
                  <a:pt x="699101" y="995945"/>
                </a:lnTo>
                <a:lnTo>
                  <a:pt x="693076" y="963598"/>
                </a:lnTo>
                <a:lnTo>
                  <a:pt x="686417" y="929664"/>
                </a:lnTo>
                <a:lnTo>
                  <a:pt x="679441" y="893828"/>
                </a:lnTo>
                <a:lnTo>
                  <a:pt x="671513" y="856088"/>
                </a:lnTo>
                <a:lnTo>
                  <a:pt x="678490" y="835475"/>
                </a:lnTo>
                <a:lnTo>
                  <a:pt x="686100" y="815178"/>
                </a:lnTo>
                <a:lnTo>
                  <a:pt x="694345" y="795198"/>
                </a:lnTo>
                <a:lnTo>
                  <a:pt x="702590" y="775219"/>
                </a:lnTo>
                <a:lnTo>
                  <a:pt x="711469" y="755556"/>
                </a:lnTo>
                <a:lnTo>
                  <a:pt x="721299" y="735894"/>
                </a:lnTo>
                <a:lnTo>
                  <a:pt x="730812" y="716548"/>
                </a:lnTo>
                <a:lnTo>
                  <a:pt x="741594" y="697520"/>
                </a:lnTo>
                <a:lnTo>
                  <a:pt x="752692" y="678809"/>
                </a:lnTo>
                <a:lnTo>
                  <a:pt x="764108" y="660415"/>
                </a:lnTo>
                <a:lnTo>
                  <a:pt x="776158" y="642973"/>
                </a:lnTo>
                <a:lnTo>
                  <a:pt x="788842" y="625213"/>
                </a:lnTo>
                <a:lnTo>
                  <a:pt x="802161" y="608088"/>
                </a:lnTo>
                <a:lnTo>
                  <a:pt x="816114" y="591597"/>
                </a:lnTo>
                <a:lnTo>
                  <a:pt x="830700" y="575106"/>
                </a:lnTo>
                <a:lnTo>
                  <a:pt x="838311" y="567177"/>
                </a:lnTo>
                <a:lnTo>
                  <a:pt x="845922" y="559566"/>
                </a:lnTo>
                <a:lnTo>
                  <a:pt x="853532" y="551955"/>
                </a:lnTo>
                <a:lnTo>
                  <a:pt x="861460" y="544661"/>
                </a:lnTo>
                <a:lnTo>
                  <a:pt x="869387" y="537367"/>
                </a:lnTo>
                <a:lnTo>
                  <a:pt x="877949" y="529755"/>
                </a:lnTo>
                <a:lnTo>
                  <a:pt x="886194" y="522778"/>
                </a:lnTo>
                <a:lnTo>
                  <a:pt x="894756" y="515801"/>
                </a:lnTo>
                <a:lnTo>
                  <a:pt x="903952" y="508824"/>
                </a:lnTo>
                <a:lnTo>
                  <a:pt x="912831" y="502164"/>
                </a:lnTo>
                <a:lnTo>
                  <a:pt x="922027" y="495822"/>
                </a:lnTo>
                <a:lnTo>
                  <a:pt x="931223" y="489479"/>
                </a:lnTo>
                <a:lnTo>
                  <a:pt x="940419" y="483136"/>
                </a:lnTo>
                <a:lnTo>
                  <a:pt x="950249" y="477111"/>
                </a:lnTo>
                <a:lnTo>
                  <a:pt x="960080" y="471402"/>
                </a:lnTo>
                <a:lnTo>
                  <a:pt x="970227" y="466011"/>
                </a:lnTo>
                <a:lnTo>
                  <a:pt x="980057" y="460302"/>
                </a:lnTo>
                <a:lnTo>
                  <a:pt x="990522" y="455228"/>
                </a:lnTo>
                <a:lnTo>
                  <a:pt x="1001304" y="449837"/>
                </a:lnTo>
                <a:lnTo>
                  <a:pt x="1011768" y="444763"/>
                </a:lnTo>
                <a:lnTo>
                  <a:pt x="1022867" y="440323"/>
                </a:lnTo>
                <a:lnTo>
                  <a:pt x="1033965" y="435566"/>
                </a:lnTo>
                <a:lnTo>
                  <a:pt x="1045064" y="431126"/>
                </a:lnTo>
                <a:lnTo>
                  <a:pt x="1056480" y="427320"/>
                </a:lnTo>
                <a:lnTo>
                  <a:pt x="1068530" y="423198"/>
                </a:lnTo>
                <a:lnTo>
                  <a:pt x="1080263" y="419392"/>
                </a:lnTo>
                <a:lnTo>
                  <a:pt x="1092313" y="415903"/>
                </a:lnTo>
                <a:lnTo>
                  <a:pt x="1104680" y="412415"/>
                </a:lnTo>
                <a:lnTo>
                  <a:pt x="1117364" y="409561"/>
                </a:lnTo>
                <a:lnTo>
                  <a:pt x="1129732" y="406706"/>
                </a:lnTo>
                <a:lnTo>
                  <a:pt x="1142416" y="403852"/>
                </a:lnTo>
                <a:lnTo>
                  <a:pt x="1155417" y="401315"/>
                </a:lnTo>
                <a:lnTo>
                  <a:pt x="1168736" y="399095"/>
                </a:lnTo>
                <a:lnTo>
                  <a:pt x="1182688" y="396875"/>
                </a:lnTo>
                <a:close/>
                <a:moveTo>
                  <a:pt x="0" y="396875"/>
                </a:moveTo>
                <a:lnTo>
                  <a:pt x="16483" y="399412"/>
                </a:lnTo>
                <a:lnTo>
                  <a:pt x="32015" y="402267"/>
                </a:lnTo>
                <a:lnTo>
                  <a:pt x="47547" y="405438"/>
                </a:lnTo>
                <a:lnTo>
                  <a:pt x="63079" y="408927"/>
                </a:lnTo>
                <a:lnTo>
                  <a:pt x="77977" y="412415"/>
                </a:lnTo>
                <a:lnTo>
                  <a:pt x="92558" y="416538"/>
                </a:lnTo>
                <a:lnTo>
                  <a:pt x="107456" y="420978"/>
                </a:lnTo>
                <a:lnTo>
                  <a:pt x="121403" y="425418"/>
                </a:lnTo>
                <a:lnTo>
                  <a:pt x="135350" y="430492"/>
                </a:lnTo>
                <a:lnTo>
                  <a:pt x="148980" y="435883"/>
                </a:lnTo>
                <a:lnTo>
                  <a:pt x="162293" y="441275"/>
                </a:lnTo>
                <a:lnTo>
                  <a:pt x="175289" y="447300"/>
                </a:lnTo>
                <a:lnTo>
                  <a:pt x="187969" y="453326"/>
                </a:lnTo>
                <a:lnTo>
                  <a:pt x="200648" y="459669"/>
                </a:lnTo>
                <a:lnTo>
                  <a:pt x="213010" y="466329"/>
                </a:lnTo>
                <a:lnTo>
                  <a:pt x="225055" y="472989"/>
                </a:lnTo>
                <a:lnTo>
                  <a:pt x="236466" y="479966"/>
                </a:lnTo>
                <a:lnTo>
                  <a:pt x="247878" y="487260"/>
                </a:lnTo>
                <a:lnTo>
                  <a:pt x="259289" y="494871"/>
                </a:lnTo>
                <a:lnTo>
                  <a:pt x="270383" y="502482"/>
                </a:lnTo>
                <a:lnTo>
                  <a:pt x="280843" y="510411"/>
                </a:lnTo>
                <a:lnTo>
                  <a:pt x="291621" y="518974"/>
                </a:lnTo>
                <a:lnTo>
                  <a:pt x="301447" y="527536"/>
                </a:lnTo>
                <a:lnTo>
                  <a:pt x="311590" y="536099"/>
                </a:lnTo>
                <a:lnTo>
                  <a:pt x="321734" y="544979"/>
                </a:lnTo>
                <a:lnTo>
                  <a:pt x="330926" y="553859"/>
                </a:lnTo>
                <a:lnTo>
                  <a:pt x="340118" y="563056"/>
                </a:lnTo>
                <a:lnTo>
                  <a:pt x="349311" y="572570"/>
                </a:lnTo>
                <a:lnTo>
                  <a:pt x="358186" y="582084"/>
                </a:lnTo>
                <a:lnTo>
                  <a:pt x="367062" y="592233"/>
                </a:lnTo>
                <a:lnTo>
                  <a:pt x="375304" y="602064"/>
                </a:lnTo>
                <a:lnTo>
                  <a:pt x="383545" y="612212"/>
                </a:lnTo>
                <a:lnTo>
                  <a:pt x="391470" y="622678"/>
                </a:lnTo>
                <a:lnTo>
                  <a:pt x="399077" y="632826"/>
                </a:lnTo>
                <a:lnTo>
                  <a:pt x="407002" y="643609"/>
                </a:lnTo>
                <a:lnTo>
                  <a:pt x="414292" y="654075"/>
                </a:lnTo>
                <a:lnTo>
                  <a:pt x="421266" y="665174"/>
                </a:lnTo>
                <a:lnTo>
                  <a:pt x="428239" y="676274"/>
                </a:lnTo>
                <a:lnTo>
                  <a:pt x="434896" y="687691"/>
                </a:lnTo>
                <a:lnTo>
                  <a:pt x="441552" y="698474"/>
                </a:lnTo>
                <a:lnTo>
                  <a:pt x="447892" y="709891"/>
                </a:lnTo>
                <a:lnTo>
                  <a:pt x="453914" y="721625"/>
                </a:lnTo>
                <a:lnTo>
                  <a:pt x="459937" y="733359"/>
                </a:lnTo>
                <a:lnTo>
                  <a:pt x="465960" y="744776"/>
                </a:lnTo>
                <a:lnTo>
                  <a:pt x="471348" y="756510"/>
                </a:lnTo>
                <a:lnTo>
                  <a:pt x="476737" y="768562"/>
                </a:lnTo>
                <a:lnTo>
                  <a:pt x="487197" y="792664"/>
                </a:lnTo>
                <a:lnTo>
                  <a:pt x="496707" y="816450"/>
                </a:lnTo>
                <a:lnTo>
                  <a:pt x="505899" y="841186"/>
                </a:lnTo>
                <a:lnTo>
                  <a:pt x="514141" y="865923"/>
                </a:lnTo>
                <a:lnTo>
                  <a:pt x="521748" y="890977"/>
                </a:lnTo>
                <a:lnTo>
                  <a:pt x="528722" y="915397"/>
                </a:lnTo>
                <a:lnTo>
                  <a:pt x="535378" y="940451"/>
                </a:lnTo>
                <a:lnTo>
                  <a:pt x="541401" y="965822"/>
                </a:lnTo>
                <a:lnTo>
                  <a:pt x="546789" y="990876"/>
                </a:lnTo>
                <a:lnTo>
                  <a:pt x="551861" y="1015613"/>
                </a:lnTo>
                <a:lnTo>
                  <a:pt x="556616" y="1040667"/>
                </a:lnTo>
                <a:lnTo>
                  <a:pt x="560419" y="1065086"/>
                </a:lnTo>
                <a:lnTo>
                  <a:pt x="563906" y="1089506"/>
                </a:lnTo>
                <a:lnTo>
                  <a:pt x="567076" y="1113926"/>
                </a:lnTo>
                <a:lnTo>
                  <a:pt x="569929" y="1137394"/>
                </a:lnTo>
                <a:lnTo>
                  <a:pt x="572148" y="1161179"/>
                </a:lnTo>
                <a:lnTo>
                  <a:pt x="574050" y="1184647"/>
                </a:lnTo>
                <a:lnTo>
                  <a:pt x="575951" y="1207164"/>
                </a:lnTo>
                <a:lnTo>
                  <a:pt x="577219" y="1229681"/>
                </a:lnTo>
                <a:lnTo>
                  <a:pt x="578170" y="1251247"/>
                </a:lnTo>
                <a:lnTo>
                  <a:pt x="578804" y="1272495"/>
                </a:lnTo>
                <a:lnTo>
                  <a:pt x="579438" y="1293109"/>
                </a:lnTo>
                <a:lnTo>
                  <a:pt x="579438" y="1313089"/>
                </a:lnTo>
                <a:lnTo>
                  <a:pt x="579438" y="1350828"/>
                </a:lnTo>
                <a:lnTo>
                  <a:pt x="578804" y="1385396"/>
                </a:lnTo>
                <a:lnTo>
                  <a:pt x="577853" y="1416793"/>
                </a:lnTo>
                <a:lnTo>
                  <a:pt x="576585" y="1444067"/>
                </a:lnTo>
                <a:lnTo>
                  <a:pt x="574684" y="1467535"/>
                </a:lnTo>
                <a:lnTo>
                  <a:pt x="573099" y="1486246"/>
                </a:lnTo>
                <a:lnTo>
                  <a:pt x="571831" y="1499883"/>
                </a:lnTo>
                <a:lnTo>
                  <a:pt x="570880" y="1511300"/>
                </a:lnTo>
                <a:lnTo>
                  <a:pt x="552495" y="1511300"/>
                </a:lnTo>
                <a:lnTo>
                  <a:pt x="534744" y="1510666"/>
                </a:lnTo>
                <a:lnTo>
                  <a:pt x="517627" y="1509397"/>
                </a:lnTo>
                <a:lnTo>
                  <a:pt x="500510" y="1508446"/>
                </a:lnTo>
                <a:lnTo>
                  <a:pt x="484344" y="1506860"/>
                </a:lnTo>
                <a:lnTo>
                  <a:pt x="468179" y="1504957"/>
                </a:lnTo>
                <a:lnTo>
                  <a:pt x="452647" y="1502420"/>
                </a:lnTo>
                <a:lnTo>
                  <a:pt x="437115" y="1499883"/>
                </a:lnTo>
                <a:lnTo>
                  <a:pt x="422217" y="1497346"/>
                </a:lnTo>
                <a:lnTo>
                  <a:pt x="407636" y="1493858"/>
                </a:lnTo>
                <a:lnTo>
                  <a:pt x="393688" y="1490369"/>
                </a:lnTo>
                <a:lnTo>
                  <a:pt x="379424" y="1486881"/>
                </a:lnTo>
                <a:lnTo>
                  <a:pt x="366111" y="1482758"/>
                </a:lnTo>
                <a:lnTo>
                  <a:pt x="353115" y="1478952"/>
                </a:lnTo>
                <a:lnTo>
                  <a:pt x="340435" y="1474512"/>
                </a:lnTo>
                <a:lnTo>
                  <a:pt x="328390" y="1469755"/>
                </a:lnTo>
                <a:lnTo>
                  <a:pt x="316345" y="1465315"/>
                </a:lnTo>
                <a:lnTo>
                  <a:pt x="304617" y="1460241"/>
                </a:lnTo>
                <a:lnTo>
                  <a:pt x="293523" y="1455167"/>
                </a:lnTo>
                <a:lnTo>
                  <a:pt x="282745" y="1449775"/>
                </a:lnTo>
                <a:lnTo>
                  <a:pt x="271968" y="1444384"/>
                </a:lnTo>
                <a:lnTo>
                  <a:pt x="261508" y="1438993"/>
                </a:lnTo>
                <a:lnTo>
                  <a:pt x="251681" y="1433284"/>
                </a:lnTo>
                <a:lnTo>
                  <a:pt x="242172" y="1427576"/>
                </a:lnTo>
                <a:lnTo>
                  <a:pt x="232980" y="1421550"/>
                </a:lnTo>
                <a:lnTo>
                  <a:pt x="224104" y="1415524"/>
                </a:lnTo>
                <a:lnTo>
                  <a:pt x="215229" y="1409499"/>
                </a:lnTo>
                <a:lnTo>
                  <a:pt x="206987" y="1403473"/>
                </a:lnTo>
                <a:lnTo>
                  <a:pt x="199063" y="1397130"/>
                </a:lnTo>
                <a:lnTo>
                  <a:pt x="190821" y="1391105"/>
                </a:lnTo>
                <a:lnTo>
                  <a:pt x="183531" y="1384762"/>
                </a:lnTo>
                <a:lnTo>
                  <a:pt x="176240" y="1378736"/>
                </a:lnTo>
                <a:lnTo>
                  <a:pt x="162927" y="1366051"/>
                </a:lnTo>
                <a:lnTo>
                  <a:pt x="150565" y="1354317"/>
                </a:lnTo>
                <a:lnTo>
                  <a:pt x="139471" y="1341948"/>
                </a:lnTo>
                <a:lnTo>
                  <a:pt x="129327" y="1330214"/>
                </a:lnTo>
                <a:lnTo>
                  <a:pt x="120135" y="1318480"/>
                </a:lnTo>
                <a:lnTo>
                  <a:pt x="111577" y="1307380"/>
                </a:lnTo>
                <a:lnTo>
                  <a:pt x="104286" y="1297232"/>
                </a:lnTo>
                <a:lnTo>
                  <a:pt x="97946" y="1287400"/>
                </a:lnTo>
                <a:lnTo>
                  <a:pt x="92558" y="1278520"/>
                </a:lnTo>
                <a:lnTo>
                  <a:pt x="88120" y="1270592"/>
                </a:lnTo>
                <a:lnTo>
                  <a:pt x="83999" y="1263615"/>
                </a:lnTo>
                <a:lnTo>
                  <a:pt x="81147" y="1257589"/>
                </a:lnTo>
                <a:lnTo>
                  <a:pt x="77026" y="1249344"/>
                </a:lnTo>
                <a:lnTo>
                  <a:pt x="75758" y="1246172"/>
                </a:lnTo>
                <a:lnTo>
                  <a:pt x="68150" y="1229047"/>
                </a:lnTo>
                <a:lnTo>
                  <a:pt x="61494" y="1212239"/>
                </a:lnTo>
                <a:lnTo>
                  <a:pt x="55471" y="1194796"/>
                </a:lnTo>
                <a:lnTo>
                  <a:pt x="50083" y="1177670"/>
                </a:lnTo>
                <a:lnTo>
                  <a:pt x="45328" y="1160228"/>
                </a:lnTo>
                <a:lnTo>
                  <a:pt x="41207" y="1142468"/>
                </a:lnTo>
                <a:lnTo>
                  <a:pt x="38037" y="1125343"/>
                </a:lnTo>
                <a:lnTo>
                  <a:pt x="35502" y="1107266"/>
                </a:lnTo>
                <a:lnTo>
                  <a:pt x="32966" y="1089506"/>
                </a:lnTo>
                <a:lnTo>
                  <a:pt x="31381" y="1071746"/>
                </a:lnTo>
                <a:lnTo>
                  <a:pt x="30430" y="1053986"/>
                </a:lnTo>
                <a:lnTo>
                  <a:pt x="29796" y="1036227"/>
                </a:lnTo>
                <a:lnTo>
                  <a:pt x="29796" y="1018467"/>
                </a:lnTo>
                <a:lnTo>
                  <a:pt x="30113" y="1000390"/>
                </a:lnTo>
                <a:lnTo>
                  <a:pt x="31064" y="982947"/>
                </a:lnTo>
                <a:lnTo>
                  <a:pt x="32015" y="965188"/>
                </a:lnTo>
                <a:lnTo>
                  <a:pt x="33600" y="947428"/>
                </a:lnTo>
                <a:lnTo>
                  <a:pt x="35502" y="930302"/>
                </a:lnTo>
                <a:lnTo>
                  <a:pt x="37720" y="912860"/>
                </a:lnTo>
                <a:lnTo>
                  <a:pt x="39939" y="895417"/>
                </a:lnTo>
                <a:lnTo>
                  <a:pt x="42792" y="878292"/>
                </a:lnTo>
                <a:lnTo>
                  <a:pt x="45645" y="861166"/>
                </a:lnTo>
                <a:lnTo>
                  <a:pt x="49132" y="844675"/>
                </a:lnTo>
                <a:lnTo>
                  <a:pt x="52301" y="827867"/>
                </a:lnTo>
                <a:lnTo>
                  <a:pt x="59275" y="794884"/>
                </a:lnTo>
                <a:lnTo>
                  <a:pt x="66566" y="763170"/>
                </a:lnTo>
                <a:lnTo>
                  <a:pt x="74490" y="732408"/>
                </a:lnTo>
                <a:lnTo>
                  <a:pt x="82097" y="702914"/>
                </a:lnTo>
                <a:lnTo>
                  <a:pt x="83682" y="695620"/>
                </a:lnTo>
                <a:lnTo>
                  <a:pt x="85267" y="688326"/>
                </a:lnTo>
                <a:lnTo>
                  <a:pt x="86535" y="681031"/>
                </a:lnTo>
                <a:lnTo>
                  <a:pt x="87803" y="673737"/>
                </a:lnTo>
                <a:lnTo>
                  <a:pt x="88437" y="666443"/>
                </a:lnTo>
                <a:lnTo>
                  <a:pt x="89071" y="659466"/>
                </a:lnTo>
                <a:lnTo>
                  <a:pt x="89705" y="645195"/>
                </a:lnTo>
                <a:lnTo>
                  <a:pt x="89705" y="630924"/>
                </a:lnTo>
                <a:lnTo>
                  <a:pt x="89071" y="616969"/>
                </a:lnTo>
                <a:lnTo>
                  <a:pt x="87803" y="603332"/>
                </a:lnTo>
                <a:lnTo>
                  <a:pt x="85901" y="589696"/>
                </a:lnTo>
                <a:lnTo>
                  <a:pt x="83365" y="576059"/>
                </a:lnTo>
                <a:lnTo>
                  <a:pt x="80196" y="563056"/>
                </a:lnTo>
                <a:lnTo>
                  <a:pt x="77026" y="550687"/>
                </a:lnTo>
                <a:lnTo>
                  <a:pt x="73222" y="538002"/>
                </a:lnTo>
                <a:lnTo>
                  <a:pt x="69418" y="525951"/>
                </a:lnTo>
                <a:lnTo>
                  <a:pt x="64981" y="513899"/>
                </a:lnTo>
                <a:lnTo>
                  <a:pt x="60543" y="502482"/>
                </a:lnTo>
                <a:lnTo>
                  <a:pt x="55788" y="492017"/>
                </a:lnTo>
                <a:lnTo>
                  <a:pt x="51034" y="481234"/>
                </a:lnTo>
                <a:lnTo>
                  <a:pt x="45962" y="471086"/>
                </a:lnTo>
                <a:lnTo>
                  <a:pt x="41207" y="461889"/>
                </a:lnTo>
                <a:lnTo>
                  <a:pt x="36452" y="453009"/>
                </a:lnTo>
                <a:lnTo>
                  <a:pt x="26943" y="436835"/>
                </a:lnTo>
                <a:lnTo>
                  <a:pt x="18385" y="422881"/>
                </a:lnTo>
                <a:lnTo>
                  <a:pt x="11094" y="411781"/>
                </a:lnTo>
                <a:lnTo>
                  <a:pt x="5072" y="403852"/>
                </a:lnTo>
                <a:lnTo>
                  <a:pt x="0" y="396875"/>
                </a:lnTo>
                <a:close/>
                <a:moveTo>
                  <a:pt x="588169" y="0"/>
                </a:moveTo>
                <a:lnTo>
                  <a:pt x="607233" y="20657"/>
                </a:lnTo>
                <a:lnTo>
                  <a:pt x="625661" y="40678"/>
                </a:lnTo>
                <a:lnTo>
                  <a:pt x="642501" y="60699"/>
                </a:lnTo>
                <a:lnTo>
                  <a:pt x="658388" y="80085"/>
                </a:lnTo>
                <a:lnTo>
                  <a:pt x="673003" y="99471"/>
                </a:lnTo>
                <a:lnTo>
                  <a:pt x="687301" y="118538"/>
                </a:lnTo>
                <a:lnTo>
                  <a:pt x="700010" y="136653"/>
                </a:lnTo>
                <a:lnTo>
                  <a:pt x="711766" y="154767"/>
                </a:lnTo>
                <a:lnTo>
                  <a:pt x="722887" y="172564"/>
                </a:lnTo>
                <a:lnTo>
                  <a:pt x="733054" y="189725"/>
                </a:lnTo>
                <a:lnTo>
                  <a:pt x="742268" y="206568"/>
                </a:lnTo>
                <a:lnTo>
                  <a:pt x="750847" y="223093"/>
                </a:lnTo>
                <a:lnTo>
                  <a:pt x="758790" y="238665"/>
                </a:lnTo>
                <a:lnTo>
                  <a:pt x="765780" y="253920"/>
                </a:lnTo>
                <a:lnTo>
                  <a:pt x="772135" y="268856"/>
                </a:lnTo>
                <a:lnTo>
                  <a:pt x="777854" y="282521"/>
                </a:lnTo>
                <a:lnTo>
                  <a:pt x="782620" y="295869"/>
                </a:lnTo>
                <a:lnTo>
                  <a:pt x="787068" y="308581"/>
                </a:lnTo>
                <a:lnTo>
                  <a:pt x="791199" y="320339"/>
                </a:lnTo>
                <a:lnTo>
                  <a:pt x="794376" y="331780"/>
                </a:lnTo>
                <a:lnTo>
                  <a:pt x="797553" y="342585"/>
                </a:lnTo>
                <a:lnTo>
                  <a:pt x="799777" y="352119"/>
                </a:lnTo>
                <a:lnTo>
                  <a:pt x="803272" y="369280"/>
                </a:lnTo>
                <a:lnTo>
                  <a:pt x="806132" y="382945"/>
                </a:lnTo>
                <a:lnTo>
                  <a:pt x="807403" y="393115"/>
                </a:lnTo>
                <a:lnTo>
                  <a:pt x="808038" y="399153"/>
                </a:lnTo>
                <a:lnTo>
                  <a:pt x="808038" y="401377"/>
                </a:lnTo>
                <a:lnTo>
                  <a:pt x="800413" y="406462"/>
                </a:lnTo>
                <a:lnTo>
                  <a:pt x="791516" y="412182"/>
                </a:lnTo>
                <a:lnTo>
                  <a:pt x="779443" y="420445"/>
                </a:lnTo>
                <a:lnTo>
                  <a:pt x="765462" y="430932"/>
                </a:lnTo>
                <a:lnTo>
                  <a:pt x="748940" y="443644"/>
                </a:lnTo>
                <a:lnTo>
                  <a:pt x="740680" y="450954"/>
                </a:lnTo>
                <a:lnTo>
                  <a:pt x="731465" y="458898"/>
                </a:lnTo>
                <a:lnTo>
                  <a:pt x="722569" y="467161"/>
                </a:lnTo>
                <a:lnTo>
                  <a:pt x="713355" y="475742"/>
                </a:lnTo>
                <a:lnTo>
                  <a:pt x="703823" y="485276"/>
                </a:lnTo>
                <a:lnTo>
                  <a:pt x="694291" y="494809"/>
                </a:lnTo>
                <a:lnTo>
                  <a:pt x="684759" y="505297"/>
                </a:lnTo>
                <a:lnTo>
                  <a:pt x="675545" y="515784"/>
                </a:lnTo>
                <a:lnTo>
                  <a:pt x="666013" y="527225"/>
                </a:lnTo>
                <a:lnTo>
                  <a:pt x="657117" y="538983"/>
                </a:lnTo>
                <a:lnTo>
                  <a:pt x="648220" y="551059"/>
                </a:lnTo>
                <a:lnTo>
                  <a:pt x="639324" y="563771"/>
                </a:lnTo>
                <a:lnTo>
                  <a:pt x="631380" y="576801"/>
                </a:lnTo>
                <a:lnTo>
                  <a:pt x="623437" y="590466"/>
                </a:lnTo>
                <a:lnTo>
                  <a:pt x="616129" y="604449"/>
                </a:lnTo>
                <a:lnTo>
                  <a:pt x="609457" y="618750"/>
                </a:lnTo>
                <a:lnTo>
                  <a:pt x="603103" y="633687"/>
                </a:lnTo>
                <a:lnTo>
                  <a:pt x="597383" y="649259"/>
                </a:lnTo>
                <a:lnTo>
                  <a:pt x="594524" y="656886"/>
                </a:lnTo>
                <a:lnTo>
                  <a:pt x="592300" y="664831"/>
                </a:lnTo>
                <a:lnTo>
                  <a:pt x="590393" y="672776"/>
                </a:lnTo>
                <a:lnTo>
                  <a:pt x="588169" y="681038"/>
                </a:lnTo>
                <a:lnTo>
                  <a:pt x="586263" y="672776"/>
                </a:lnTo>
                <a:lnTo>
                  <a:pt x="584039" y="664831"/>
                </a:lnTo>
                <a:lnTo>
                  <a:pt x="581497" y="656886"/>
                </a:lnTo>
                <a:lnTo>
                  <a:pt x="579273" y="649259"/>
                </a:lnTo>
                <a:lnTo>
                  <a:pt x="573554" y="633687"/>
                </a:lnTo>
                <a:lnTo>
                  <a:pt x="567199" y="618750"/>
                </a:lnTo>
                <a:lnTo>
                  <a:pt x="560527" y="604449"/>
                </a:lnTo>
                <a:lnTo>
                  <a:pt x="553219" y="590466"/>
                </a:lnTo>
                <a:lnTo>
                  <a:pt x="545276" y="576801"/>
                </a:lnTo>
                <a:lnTo>
                  <a:pt x="537015" y="563771"/>
                </a:lnTo>
                <a:lnTo>
                  <a:pt x="528436" y="551059"/>
                </a:lnTo>
                <a:lnTo>
                  <a:pt x="519540" y="538983"/>
                </a:lnTo>
                <a:lnTo>
                  <a:pt x="510643" y="527225"/>
                </a:lnTo>
                <a:lnTo>
                  <a:pt x="501111" y="515784"/>
                </a:lnTo>
                <a:lnTo>
                  <a:pt x="491579" y="505297"/>
                </a:lnTo>
                <a:lnTo>
                  <a:pt x="482048" y="494809"/>
                </a:lnTo>
                <a:lnTo>
                  <a:pt x="472833" y="485276"/>
                </a:lnTo>
                <a:lnTo>
                  <a:pt x="462984" y="475742"/>
                </a:lnTo>
                <a:lnTo>
                  <a:pt x="454087" y="467161"/>
                </a:lnTo>
                <a:lnTo>
                  <a:pt x="444555" y="458898"/>
                </a:lnTo>
                <a:lnTo>
                  <a:pt x="435977" y="450954"/>
                </a:lnTo>
                <a:lnTo>
                  <a:pt x="427398" y="443644"/>
                </a:lnTo>
                <a:lnTo>
                  <a:pt x="411194" y="430932"/>
                </a:lnTo>
                <a:lnTo>
                  <a:pt x="396896" y="420445"/>
                </a:lnTo>
                <a:lnTo>
                  <a:pt x="385140" y="412182"/>
                </a:lnTo>
                <a:lnTo>
                  <a:pt x="375926" y="406462"/>
                </a:lnTo>
                <a:lnTo>
                  <a:pt x="368300" y="401377"/>
                </a:lnTo>
                <a:lnTo>
                  <a:pt x="368618" y="399153"/>
                </a:lnTo>
                <a:lnTo>
                  <a:pt x="368936" y="393115"/>
                </a:lnTo>
                <a:lnTo>
                  <a:pt x="370524" y="382945"/>
                </a:lnTo>
                <a:lnTo>
                  <a:pt x="372748" y="369280"/>
                </a:lnTo>
                <a:lnTo>
                  <a:pt x="376561" y="352119"/>
                </a:lnTo>
                <a:lnTo>
                  <a:pt x="379103" y="342585"/>
                </a:lnTo>
                <a:lnTo>
                  <a:pt x="381963" y="331780"/>
                </a:lnTo>
                <a:lnTo>
                  <a:pt x="385458" y="320339"/>
                </a:lnTo>
                <a:lnTo>
                  <a:pt x="389270" y="308581"/>
                </a:lnTo>
                <a:lnTo>
                  <a:pt x="394036" y="295869"/>
                </a:lnTo>
                <a:lnTo>
                  <a:pt x="398802" y="282521"/>
                </a:lnTo>
                <a:lnTo>
                  <a:pt x="404521" y="268856"/>
                </a:lnTo>
                <a:lnTo>
                  <a:pt x="410876" y="253920"/>
                </a:lnTo>
                <a:lnTo>
                  <a:pt x="417866" y="238665"/>
                </a:lnTo>
                <a:lnTo>
                  <a:pt x="425809" y="223093"/>
                </a:lnTo>
                <a:lnTo>
                  <a:pt x="434388" y="206568"/>
                </a:lnTo>
                <a:lnTo>
                  <a:pt x="443284" y="189725"/>
                </a:lnTo>
                <a:lnTo>
                  <a:pt x="453770" y="172564"/>
                </a:lnTo>
                <a:lnTo>
                  <a:pt x="464890" y="154767"/>
                </a:lnTo>
                <a:lnTo>
                  <a:pt x="476328" y="136653"/>
                </a:lnTo>
                <a:lnTo>
                  <a:pt x="489355" y="118538"/>
                </a:lnTo>
                <a:lnTo>
                  <a:pt x="503018" y="99471"/>
                </a:lnTo>
                <a:lnTo>
                  <a:pt x="518269" y="80085"/>
                </a:lnTo>
                <a:lnTo>
                  <a:pt x="533837" y="60699"/>
                </a:lnTo>
                <a:lnTo>
                  <a:pt x="550995" y="40678"/>
                </a:lnTo>
                <a:lnTo>
                  <a:pt x="569105" y="20657"/>
                </a:lnTo>
                <a:lnTo>
                  <a:pt x="588169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72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" name="蝴蝶"/>
          <p:cNvSpPr/>
          <p:nvPr/>
        </p:nvSpPr>
        <p:spPr bwMode="auto">
          <a:xfrm>
            <a:off x="5467350" y="2664460"/>
            <a:ext cx="723900" cy="533400"/>
          </a:xfrm>
          <a:custGeom>
            <a:avLst/>
            <a:gdLst>
              <a:gd name="T0" fmla="*/ 1810617 w 5490"/>
              <a:gd name="T1" fmla="*/ 347 h 4522"/>
              <a:gd name="T2" fmla="*/ 1609014 w 5490"/>
              <a:gd name="T3" fmla="*/ 21157 h 4522"/>
              <a:gd name="T4" fmla="*/ 1443844 w 5490"/>
              <a:gd name="T5" fmla="*/ 59657 h 4522"/>
              <a:gd name="T6" fmla="*/ 1305046 w 5490"/>
              <a:gd name="T7" fmla="*/ 109255 h 4522"/>
              <a:gd name="T8" fmla="*/ 1164514 w 5490"/>
              <a:gd name="T9" fmla="*/ 180704 h 4522"/>
              <a:gd name="T10" fmla="*/ 1027104 w 5490"/>
              <a:gd name="T11" fmla="*/ 277126 h 4522"/>
              <a:gd name="T12" fmla="*/ 915719 w 5490"/>
              <a:gd name="T13" fmla="*/ 310076 h 4522"/>
              <a:gd name="T14" fmla="*/ 780391 w 5490"/>
              <a:gd name="T15" fmla="*/ 205330 h 4522"/>
              <a:gd name="T16" fmla="*/ 640205 w 5490"/>
              <a:gd name="T17" fmla="*/ 127291 h 4522"/>
              <a:gd name="T18" fmla="*/ 500366 w 5490"/>
              <a:gd name="T19" fmla="*/ 72143 h 4522"/>
              <a:gd name="T20" fmla="*/ 366773 w 5490"/>
              <a:gd name="T21" fmla="*/ 35031 h 4522"/>
              <a:gd name="T22" fmla="*/ 142615 w 5490"/>
              <a:gd name="T23" fmla="*/ 2775 h 4522"/>
              <a:gd name="T24" fmla="*/ 0 w 5490"/>
              <a:gd name="T25" fmla="*/ 1387 h 4522"/>
              <a:gd name="T26" fmla="*/ 19779 w 5490"/>
              <a:gd name="T27" fmla="*/ 160934 h 4522"/>
              <a:gd name="T28" fmla="*/ 65929 w 5490"/>
              <a:gd name="T29" fmla="*/ 368345 h 4522"/>
              <a:gd name="T30" fmla="*/ 121101 w 5490"/>
              <a:gd name="T31" fmla="*/ 531707 h 4522"/>
              <a:gd name="T32" fmla="*/ 200216 w 5490"/>
              <a:gd name="T33" fmla="*/ 690214 h 4522"/>
              <a:gd name="T34" fmla="*/ 298415 w 5490"/>
              <a:gd name="T35" fmla="*/ 818892 h 4522"/>
              <a:gd name="T36" fmla="*/ 362609 w 5490"/>
              <a:gd name="T37" fmla="*/ 876120 h 4522"/>
              <a:gd name="T38" fmla="*/ 435131 w 5490"/>
              <a:gd name="T39" fmla="*/ 921903 h 4522"/>
              <a:gd name="T40" fmla="*/ 516328 w 5490"/>
              <a:gd name="T41" fmla="*/ 954506 h 4522"/>
              <a:gd name="T42" fmla="*/ 607240 w 5490"/>
              <a:gd name="T43" fmla="*/ 972195 h 4522"/>
              <a:gd name="T44" fmla="*/ 708216 w 5490"/>
              <a:gd name="T45" fmla="*/ 972195 h 4522"/>
              <a:gd name="T46" fmla="*/ 615915 w 5490"/>
              <a:gd name="T47" fmla="*/ 999249 h 4522"/>
              <a:gd name="T48" fmla="*/ 502101 w 5490"/>
              <a:gd name="T49" fmla="*/ 1060293 h 4522"/>
              <a:gd name="T50" fmla="*/ 443459 w 5490"/>
              <a:gd name="T51" fmla="*/ 1111279 h 4522"/>
              <a:gd name="T52" fmla="*/ 392104 w 5490"/>
              <a:gd name="T53" fmla="*/ 1177178 h 4522"/>
              <a:gd name="T54" fmla="*/ 351852 w 5490"/>
              <a:gd name="T55" fmla="*/ 1259727 h 4522"/>
              <a:gd name="T56" fmla="*/ 326869 w 5490"/>
              <a:gd name="T57" fmla="*/ 1361351 h 4522"/>
              <a:gd name="T58" fmla="*/ 320623 w 5490"/>
              <a:gd name="T59" fmla="*/ 1484133 h 4522"/>
              <a:gd name="T60" fmla="*/ 347342 w 5490"/>
              <a:gd name="T61" fmla="*/ 1566334 h 4522"/>
              <a:gd name="T62" fmla="*/ 458727 w 5490"/>
              <a:gd name="T63" fmla="*/ 1564947 h 4522"/>
              <a:gd name="T64" fmla="*/ 550680 w 5490"/>
              <a:gd name="T65" fmla="*/ 1546564 h 4522"/>
              <a:gd name="T66" fmla="*/ 640552 w 5490"/>
              <a:gd name="T67" fmla="*/ 1511186 h 4522"/>
              <a:gd name="T68" fmla="*/ 732158 w 5490"/>
              <a:gd name="T69" fmla="*/ 1452570 h 4522"/>
              <a:gd name="T70" fmla="*/ 819948 w 5490"/>
              <a:gd name="T71" fmla="*/ 1365513 h 4522"/>
              <a:gd name="T72" fmla="*/ 898022 w 5490"/>
              <a:gd name="T73" fmla="*/ 1243078 h 4522"/>
              <a:gd name="T74" fmla="*/ 952500 w 5490"/>
              <a:gd name="T75" fmla="*/ 1106423 h 4522"/>
              <a:gd name="T76" fmla="*/ 1017388 w 5490"/>
              <a:gd name="T77" fmla="*/ 1262848 h 4522"/>
              <a:gd name="T78" fmla="*/ 1097197 w 5490"/>
              <a:gd name="T79" fmla="*/ 1379733 h 4522"/>
              <a:gd name="T80" fmla="*/ 1185680 w 5490"/>
              <a:gd name="T81" fmla="*/ 1462628 h 4522"/>
              <a:gd name="T82" fmla="*/ 1277634 w 5490"/>
              <a:gd name="T83" fmla="*/ 1517776 h 4522"/>
              <a:gd name="T84" fmla="*/ 1366464 w 5490"/>
              <a:gd name="T85" fmla="*/ 1549686 h 4522"/>
              <a:gd name="T86" fmla="*/ 1467093 w 5490"/>
              <a:gd name="T87" fmla="*/ 1567028 h 4522"/>
              <a:gd name="T88" fmla="*/ 1572579 w 5490"/>
              <a:gd name="T89" fmla="*/ 1564947 h 4522"/>
              <a:gd name="T90" fmla="*/ 1585071 w 5490"/>
              <a:gd name="T91" fmla="*/ 1465056 h 4522"/>
              <a:gd name="T92" fmla="*/ 1575702 w 5490"/>
              <a:gd name="T93" fmla="*/ 1345743 h 4522"/>
              <a:gd name="T94" fmla="*/ 1548637 w 5490"/>
              <a:gd name="T95" fmla="*/ 1246893 h 4522"/>
              <a:gd name="T96" fmla="*/ 1505956 w 5490"/>
              <a:gd name="T97" fmla="*/ 1166773 h 4522"/>
              <a:gd name="T98" fmla="*/ 1453560 w 5490"/>
              <a:gd name="T99" fmla="*/ 1102954 h 4522"/>
              <a:gd name="T100" fmla="*/ 1394571 w 5490"/>
              <a:gd name="T101" fmla="*/ 1054397 h 4522"/>
              <a:gd name="T102" fmla="*/ 1272429 w 5490"/>
              <a:gd name="T103" fmla="*/ 993006 h 4522"/>
              <a:gd name="T104" fmla="*/ 1211705 w 5490"/>
              <a:gd name="T105" fmla="*/ 973236 h 4522"/>
              <a:gd name="T106" fmla="*/ 1311292 w 5490"/>
              <a:gd name="T107" fmla="*/ 970808 h 4522"/>
              <a:gd name="T108" fmla="*/ 1400470 w 5490"/>
              <a:gd name="T109" fmla="*/ 951038 h 4522"/>
              <a:gd name="T110" fmla="*/ 1480626 w 5490"/>
              <a:gd name="T111" fmla="*/ 916354 h 4522"/>
              <a:gd name="T112" fmla="*/ 1552107 w 5490"/>
              <a:gd name="T113" fmla="*/ 868490 h 4522"/>
              <a:gd name="T114" fmla="*/ 1614913 w 5490"/>
              <a:gd name="T115" fmla="*/ 809874 h 4522"/>
              <a:gd name="T116" fmla="*/ 1717970 w 5490"/>
              <a:gd name="T117" fmla="*/ 668363 h 4522"/>
              <a:gd name="T118" fmla="*/ 1793268 w 5490"/>
              <a:gd name="T119" fmla="*/ 508469 h 4522"/>
              <a:gd name="T120" fmla="*/ 1845664 w 5490"/>
              <a:gd name="T121" fmla="*/ 346147 h 4522"/>
              <a:gd name="T122" fmla="*/ 1890426 w 5490"/>
              <a:gd name="T123" fmla="*/ 126944 h 452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5490" h="4522">
                <a:moveTo>
                  <a:pt x="5490" y="4"/>
                </a:moveTo>
                <a:lnTo>
                  <a:pt x="5490" y="4"/>
                </a:lnTo>
                <a:lnTo>
                  <a:pt x="5471" y="3"/>
                </a:lnTo>
                <a:lnTo>
                  <a:pt x="5418" y="1"/>
                </a:lnTo>
                <a:lnTo>
                  <a:pt x="5332" y="0"/>
                </a:lnTo>
                <a:lnTo>
                  <a:pt x="5278" y="0"/>
                </a:lnTo>
                <a:lnTo>
                  <a:pt x="5218" y="1"/>
                </a:lnTo>
                <a:lnTo>
                  <a:pt x="5151" y="4"/>
                </a:lnTo>
                <a:lnTo>
                  <a:pt x="5078" y="8"/>
                </a:lnTo>
                <a:lnTo>
                  <a:pt x="5000" y="15"/>
                </a:lnTo>
                <a:lnTo>
                  <a:pt x="4917" y="22"/>
                </a:lnTo>
                <a:lnTo>
                  <a:pt x="4828" y="32"/>
                </a:lnTo>
                <a:lnTo>
                  <a:pt x="4734" y="45"/>
                </a:lnTo>
                <a:lnTo>
                  <a:pt x="4637" y="61"/>
                </a:lnTo>
                <a:lnTo>
                  <a:pt x="4537" y="79"/>
                </a:lnTo>
                <a:lnTo>
                  <a:pt x="4433" y="101"/>
                </a:lnTo>
                <a:lnTo>
                  <a:pt x="4379" y="113"/>
                </a:lnTo>
                <a:lnTo>
                  <a:pt x="4325" y="127"/>
                </a:lnTo>
                <a:lnTo>
                  <a:pt x="4271" y="141"/>
                </a:lnTo>
                <a:lnTo>
                  <a:pt x="4217" y="156"/>
                </a:lnTo>
                <a:lnTo>
                  <a:pt x="4161" y="172"/>
                </a:lnTo>
                <a:lnTo>
                  <a:pt x="4105" y="189"/>
                </a:lnTo>
                <a:lnTo>
                  <a:pt x="4048" y="208"/>
                </a:lnTo>
                <a:lnTo>
                  <a:pt x="3991" y="226"/>
                </a:lnTo>
                <a:lnTo>
                  <a:pt x="3935" y="247"/>
                </a:lnTo>
                <a:lnTo>
                  <a:pt x="3877" y="269"/>
                </a:lnTo>
                <a:lnTo>
                  <a:pt x="3819" y="291"/>
                </a:lnTo>
                <a:lnTo>
                  <a:pt x="3761" y="315"/>
                </a:lnTo>
                <a:lnTo>
                  <a:pt x="3704" y="340"/>
                </a:lnTo>
                <a:lnTo>
                  <a:pt x="3646" y="367"/>
                </a:lnTo>
                <a:lnTo>
                  <a:pt x="3587" y="395"/>
                </a:lnTo>
                <a:lnTo>
                  <a:pt x="3529" y="425"/>
                </a:lnTo>
                <a:lnTo>
                  <a:pt x="3472" y="455"/>
                </a:lnTo>
                <a:lnTo>
                  <a:pt x="3414" y="487"/>
                </a:lnTo>
                <a:lnTo>
                  <a:pt x="3356" y="521"/>
                </a:lnTo>
                <a:lnTo>
                  <a:pt x="3298" y="555"/>
                </a:lnTo>
                <a:lnTo>
                  <a:pt x="3240" y="592"/>
                </a:lnTo>
                <a:lnTo>
                  <a:pt x="3184" y="630"/>
                </a:lnTo>
                <a:lnTo>
                  <a:pt x="3127" y="670"/>
                </a:lnTo>
                <a:lnTo>
                  <a:pt x="3071" y="711"/>
                </a:lnTo>
                <a:lnTo>
                  <a:pt x="3015" y="754"/>
                </a:lnTo>
                <a:lnTo>
                  <a:pt x="2960" y="799"/>
                </a:lnTo>
                <a:lnTo>
                  <a:pt x="2905" y="845"/>
                </a:lnTo>
                <a:lnTo>
                  <a:pt x="2851" y="894"/>
                </a:lnTo>
                <a:lnTo>
                  <a:pt x="2798" y="943"/>
                </a:lnTo>
                <a:lnTo>
                  <a:pt x="2745" y="994"/>
                </a:lnTo>
                <a:lnTo>
                  <a:pt x="2692" y="943"/>
                </a:lnTo>
                <a:lnTo>
                  <a:pt x="2639" y="894"/>
                </a:lnTo>
                <a:lnTo>
                  <a:pt x="2584" y="845"/>
                </a:lnTo>
                <a:lnTo>
                  <a:pt x="2530" y="799"/>
                </a:lnTo>
                <a:lnTo>
                  <a:pt x="2475" y="754"/>
                </a:lnTo>
                <a:lnTo>
                  <a:pt x="2419" y="711"/>
                </a:lnTo>
                <a:lnTo>
                  <a:pt x="2363" y="670"/>
                </a:lnTo>
                <a:lnTo>
                  <a:pt x="2306" y="630"/>
                </a:lnTo>
                <a:lnTo>
                  <a:pt x="2249" y="592"/>
                </a:lnTo>
                <a:lnTo>
                  <a:pt x="2192" y="555"/>
                </a:lnTo>
                <a:lnTo>
                  <a:pt x="2134" y="521"/>
                </a:lnTo>
                <a:lnTo>
                  <a:pt x="2076" y="487"/>
                </a:lnTo>
                <a:lnTo>
                  <a:pt x="2018" y="455"/>
                </a:lnTo>
                <a:lnTo>
                  <a:pt x="1961" y="425"/>
                </a:lnTo>
                <a:lnTo>
                  <a:pt x="1903" y="395"/>
                </a:lnTo>
                <a:lnTo>
                  <a:pt x="1845" y="367"/>
                </a:lnTo>
                <a:lnTo>
                  <a:pt x="1786" y="340"/>
                </a:lnTo>
                <a:lnTo>
                  <a:pt x="1728" y="315"/>
                </a:lnTo>
                <a:lnTo>
                  <a:pt x="1671" y="291"/>
                </a:lnTo>
                <a:lnTo>
                  <a:pt x="1613" y="269"/>
                </a:lnTo>
                <a:lnTo>
                  <a:pt x="1556" y="247"/>
                </a:lnTo>
                <a:lnTo>
                  <a:pt x="1499" y="226"/>
                </a:lnTo>
                <a:lnTo>
                  <a:pt x="1442" y="208"/>
                </a:lnTo>
                <a:lnTo>
                  <a:pt x="1385" y="189"/>
                </a:lnTo>
                <a:lnTo>
                  <a:pt x="1330" y="172"/>
                </a:lnTo>
                <a:lnTo>
                  <a:pt x="1274" y="156"/>
                </a:lnTo>
                <a:lnTo>
                  <a:pt x="1219" y="141"/>
                </a:lnTo>
                <a:lnTo>
                  <a:pt x="1165" y="127"/>
                </a:lnTo>
                <a:lnTo>
                  <a:pt x="1110" y="113"/>
                </a:lnTo>
                <a:lnTo>
                  <a:pt x="1057" y="101"/>
                </a:lnTo>
                <a:lnTo>
                  <a:pt x="953" y="79"/>
                </a:lnTo>
                <a:lnTo>
                  <a:pt x="853" y="61"/>
                </a:lnTo>
                <a:lnTo>
                  <a:pt x="756" y="45"/>
                </a:lnTo>
                <a:lnTo>
                  <a:pt x="662" y="32"/>
                </a:lnTo>
                <a:lnTo>
                  <a:pt x="574" y="22"/>
                </a:lnTo>
                <a:lnTo>
                  <a:pt x="490" y="15"/>
                </a:lnTo>
                <a:lnTo>
                  <a:pt x="411" y="8"/>
                </a:lnTo>
                <a:lnTo>
                  <a:pt x="339" y="4"/>
                </a:lnTo>
                <a:lnTo>
                  <a:pt x="272" y="1"/>
                </a:lnTo>
                <a:lnTo>
                  <a:pt x="212" y="0"/>
                </a:lnTo>
                <a:lnTo>
                  <a:pt x="159" y="0"/>
                </a:lnTo>
                <a:lnTo>
                  <a:pt x="73" y="1"/>
                </a:lnTo>
                <a:lnTo>
                  <a:pt x="19" y="3"/>
                </a:lnTo>
                <a:lnTo>
                  <a:pt x="0" y="4"/>
                </a:lnTo>
                <a:lnTo>
                  <a:pt x="3" y="38"/>
                </a:lnTo>
                <a:lnTo>
                  <a:pt x="12" y="131"/>
                </a:lnTo>
                <a:lnTo>
                  <a:pt x="19" y="198"/>
                </a:lnTo>
                <a:lnTo>
                  <a:pt x="29" y="277"/>
                </a:lnTo>
                <a:lnTo>
                  <a:pt x="42" y="366"/>
                </a:lnTo>
                <a:lnTo>
                  <a:pt x="57" y="464"/>
                </a:lnTo>
                <a:lnTo>
                  <a:pt x="76" y="571"/>
                </a:lnTo>
                <a:lnTo>
                  <a:pt x="98" y="686"/>
                </a:lnTo>
                <a:lnTo>
                  <a:pt x="125" y="807"/>
                </a:lnTo>
                <a:lnTo>
                  <a:pt x="139" y="870"/>
                </a:lnTo>
                <a:lnTo>
                  <a:pt x="155" y="933"/>
                </a:lnTo>
                <a:lnTo>
                  <a:pt x="171" y="998"/>
                </a:lnTo>
                <a:lnTo>
                  <a:pt x="190" y="1062"/>
                </a:lnTo>
                <a:lnTo>
                  <a:pt x="208" y="1129"/>
                </a:lnTo>
                <a:lnTo>
                  <a:pt x="229" y="1195"/>
                </a:lnTo>
                <a:lnTo>
                  <a:pt x="250" y="1262"/>
                </a:lnTo>
                <a:lnTo>
                  <a:pt x="273" y="1330"/>
                </a:lnTo>
                <a:lnTo>
                  <a:pt x="297" y="1397"/>
                </a:lnTo>
                <a:lnTo>
                  <a:pt x="321" y="1466"/>
                </a:lnTo>
                <a:lnTo>
                  <a:pt x="349" y="1533"/>
                </a:lnTo>
                <a:lnTo>
                  <a:pt x="377" y="1600"/>
                </a:lnTo>
                <a:lnTo>
                  <a:pt x="406" y="1667"/>
                </a:lnTo>
                <a:lnTo>
                  <a:pt x="437" y="1732"/>
                </a:lnTo>
                <a:lnTo>
                  <a:pt x="469" y="1798"/>
                </a:lnTo>
                <a:lnTo>
                  <a:pt x="504" y="1863"/>
                </a:lnTo>
                <a:lnTo>
                  <a:pt x="540" y="1927"/>
                </a:lnTo>
                <a:lnTo>
                  <a:pt x="577" y="1990"/>
                </a:lnTo>
                <a:lnTo>
                  <a:pt x="615" y="2051"/>
                </a:lnTo>
                <a:lnTo>
                  <a:pt x="656" y="2111"/>
                </a:lnTo>
                <a:lnTo>
                  <a:pt x="698" y="2170"/>
                </a:lnTo>
                <a:lnTo>
                  <a:pt x="742" y="2227"/>
                </a:lnTo>
                <a:lnTo>
                  <a:pt x="788" y="2282"/>
                </a:lnTo>
                <a:lnTo>
                  <a:pt x="835" y="2335"/>
                </a:lnTo>
                <a:lnTo>
                  <a:pt x="860" y="2361"/>
                </a:lnTo>
                <a:lnTo>
                  <a:pt x="885" y="2386"/>
                </a:lnTo>
                <a:lnTo>
                  <a:pt x="911" y="2411"/>
                </a:lnTo>
                <a:lnTo>
                  <a:pt x="936" y="2435"/>
                </a:lnTo>
                <a:lnTo>
                  <a:pt x="963" y="2459"/>
                </a:lnTo>
                <a:lnTo>
                  <a:pt x="989" y="2481"/>
                </a:lnTo>
                <a:lnTo>
                  <a:pt x="1017" y="2504"/>
                </a:lnTo>
                <a:lnTo>
                  <a:pt x="1045" y="2526"/>
                </a:lnTo>
                <a:lnTo>
                  <a:pt x="1073" y="2547"/>
                </a:lnTo>
                <a:lnTo>
                  <a:pt x="1102" y="2567"/>
                </a:lnTo>
                <a:lnTo>
                  <a:pt x="1131" y="2586"/>
                </a:lnTo>
                <a:lnTo>
                  <a:pt x="1161" y="2606"/>
                </a:lnTo>
                <a:lnTo>
                  <a:pt x="1191" y="2624"/>
                </a:lnTo>
                <a:lnTo>
                  <a:pt x="1222" y="2642"/>
                </a:lnTo>
                <a:lnTo>
                  <a:pt x="1254" y="2658"/>
                </a:lnTo>
                <a:lnTo>
                  <a:pt x="1286" y="2674"/>
                </a:lnTo>
                <a:lnTo>
                  <a:pt x="1318" y="2689"/>
                </a:lnTo>
                <a:lnTo>
                  <a:pt x="1351" y="2704"/>
                </a:lnTo>
                <a:lnTo>
                  <a:pt x="1384" y="2717"/>
                </a:lnTo>
                <a:lnTo>
                  <a:pt x="1419" y="2729"/>
                </a:lnTo>
                <a:lnTo>
                  <a:pt x="1453" y="2742"/>
                </a:lnTo>
                <a:lnTo>
                  <a:pt x="1488" y="2752"/>
                </a:lnTo>
                <a:lnTo>
                  <a:pt x="1524" y="2763"/>
                </a:lnTo>
                <a:lnTo>
                  <a:pt x="1561" y="2772"/>
                </a:lnTo>
                <a:lnTo>
                  <a:pt x="1598" y="2780"/>
                </a:lnTo>
                <a:lnTo>
                  <a:pt x="1635" y="2787"/>
                </a:lnTo>
                <a:lnTo>
                  <a:pt x="1673" y="2793"/>
                </a:lnTo>
                <a:lnTo>
                  <a:pt x="1711" y="2799"/>
                </a:lnTo>
                <a:lnTo>
                  <a:pt x="1750" y="2803"/>
                </a:lnTo>
                <a:lnTo>
                  <a:pt x="1791" y="2806"/>
                </a:lnTo>
                <a:lnTo>
                  <a:pt x="1831" y="2808"/>
                </a:lnTo>
                <a:lnTo>
                  <a:pt x="1872" y="2809"/>
                </a:lnTo>
                <a:lnTo>
                  <a:pt x="1913" y="2809"/>
                </a:lnTo>
                <a:lnTo>
                  <a:pt x="1956" y="2808"/>
                </a:lnTo>
                <a:lnTo>
                  <a:pt x="1999" y="2806"/>
                </a:lnTo>
                <a:lnTo>
                  <a:pt x="2041" y="2803"/>
                </a:lnTo>
                <a:lnTo>
                  <a:pt x="2002" y="2811"/>
                </a:lnTo>
                <a:lnTo>
                  <a:pt x="1961" y="2822"/>
                </a:lnTo>
                <a:lnTo>
                  <a:pt x="1917" y="2833"/>
                </a:lnTo>
                <a:lnTo>
                  <a:pt x="1870" y="2847"/>
                </a:lnTo>
                <a:lnTo>
                  <a:pt x="1823" y="2863"/>
                </a:lnTo>
                <a:lnTo>
                  <a:pt x="1775" y="2881"/>
                </a:lnTo>
                <a:lnTo>
                  <a:pt x="1725" y="2902"/>
                </a:lnTo>
                <a:lnTo>
                  <a:pt x="1675" y="2923"/>
                </a:lnTo>
                <a:lnTo>
                  <a:pt x="1624" y="2949"/>
                </a:lnTo>
                <a:lnTo>
                  <a:pt x="1574" y="2977"/>
                </a:lnTo>
                <a:lnTo>
                  <a:pt x="1523" y="3007"/>
                </a:lnTo>
                <a:lnTo>
                  <a:pt x="1472" y="3040"/>
                </a:lnTo>
                <a:lnTo>
                  <a:pt x="1447" y="3057"/>
                </a:lnTo>
                <a:lnTo>
                  <a:pt x="1422" y="3076"/>
                </a:lnTo>
                <a:lnTo>
                  <a:pt x="1397" y="3096"/>
                </a:lnTo>
                <a:lnTo>
                  <a:pt x="1373" y="3115"/>
                </a:lnTo>
                <a:lnTo>
                  <a:pt x="1348" y="3136"/>
                </a:lnTo>
                <a:lnTo>
                  <a:pt x="1324" y="3158"/>
                </a:lnTo>
                <a:lnTo>
                  <a:pt x="1301" y="3180"/>
                </a:lnTo>
                <a:lnTo>
                  <a:pt x="1278" y="3204"/>
                </a:lnTo>
                <a:lnTo>
                  <a:pt x="1256" y="3228"/>
                </a:lnTo>
                <a:lnTo>
                  <a:pt x="1233" y="3253"/>
                </a:lnTo>
                <a:lnTo>
                  <a:pt x="1211" y="3279"/>
                </a:lnTo>
                <a:lnTo>
                  <a:pt x="1190" y="3306"/>
                </a:lnTo>
                <a:lnTo>
                  <a:pt x="1169" y="3335"/>
                </a:lnTo>
                <a:lnTo>
                  <a:pt x="1150" y="3364"/>
                </a:lnTo>
                <a:lnTo>
                  <a:pt x="1130" y="3394"/>
                </a:lnTo>
                <a:lnTo>
                  <a:pt x="1112" y="3425"/>
                </a:lnTo>
                <a:lnTo>
                  <a:pt x="1093" y="3456"/>
                </a:lnTo>
                <a:lnTo>
                  <a:pt x="1076" y="3490"/>
                </a:lnTo>
                <a:lnTo>
                  <a:pt x="1060" y="3523"/>
                </a:lnTo>
                <a:lnTo>
                  <a:pt x="1043" y="3559"/>
                </a:lnTo>
                <a:lnTo>
                  <a:pt x="1028" y="3595"/>
                </a:lnTo>
                <a:lnTo>
                  <a:pt x="1014" y="3632"/>
                </a:lnTo>
                <a:lnTo>
                  <a:pt x="1001" y="3670"/>
                </a:lnTo>
                <a:lnTo>
                  <a:pt x="988" y="3710"/>
                </a:lnTo>
                <a:lnTo>
                  <a:pt x="976" y="3751"/>
                </a:lnTo>
                <a:lnTo>
                  <a:pt x="966" y="3792"/>
                </a:lnTo>
                <a:lnTo>
                  <a:pt x="957" y="3835"/>
                </a:lnTo>
                <a:lnTo>
                  <a:pt x="949" y="3880"/>
                </a:lnTo>
                <a:lnTo>
                  <a:pt x="942" y="3925"/>
                </a:lnTo>
                <a:lnTo>
                  <a:pt x="935" y="3971"/>
                </a:lnTo>
                <a:lnTo>
                  <a:pt x="930" y="4020"/>
                </a:lnTo>
                <a:lnTo>
                  <a:pt x="927" y="4068"/>
                </a:lnTo>
                <a:lnTo>
                  <a:pt x="924" y="4119"/>
                </a:lnTo>
                <a:lnTo>
                  <a:pt x="922" y="4171"/>
                </a:lnTo>
                <a:lnTo>
                  <a:pt x="922" y="4224"/>
                </a:lnTo>
                <a:lnTo>
                  <a:pt x="924" y="4279"/>
                </a:lnTo>
                <a:lnTo>
                  <a:pt x="927" y="4334"/>
                </a:lnTo>
                <a:lnTo>
                  <a:pt x="930" y="4391"/>
                </a:lnTo>
                <a:lnTo>
                  <a:pt x="936" y="4449"/>
                </a:lnTo>
                <a:lnTo>
                  <a:pt x="943" y="4508"/>
                </a:lnTo>
                <a:lnTo>
                  <a:pt x="958" y="4512"/>
                </a:lnTo>
                <a:lnTo>
                  <a:pt x="1001" y="4516"/>
                </a:lnTo>
                <a:lnTo>
                  <a:pt x="1031" y="4519"/>
                </a:lnTo>
                <a:lnTo>
                  <a:pt x="1068" y="4521"/>
                </a:lnTo>
                <a:lnTo>
                  <a:pt x="1109" y="4522"/>
                </a:lnTo>
                <a:lnTo>
                  <a:pt x="1155" y="4522"/>
                </a:lnTo>
                <a:lnTo>
                  <a:pt x="1206" y="4521"/>
                </a:lnTo>
                <a:lnTo>
                  <a:pt x="1262" y="4518"/>
                </a:lnTo>
                <a:lnTo>
                  <a:pt x="1322" y="4512"/>
                </a:lnTo>
                <a:lnTo>
                  <a:pt x="1384" y="4504"/>
                </a:lnTo>
                <a:lnTo>
                  <a:pt x="1416" y="4498"/>
                </a:lnTo>
                <a:lnTo>
                  <a:pt x="1450" y="4492"/>
                </a:lnTo>
                <a:lnTo>
                  <a:pt x="1483" y="4485"/>
                </a:lnTo>
                <a:lnTo>
                  <a:pt x="1518" y="4477"/>
                </a:lnTo>
                <a:lnTo>
                  <a:pt x="1553" y="4468"/>
                </a:lnTo>
                <a:lnTo>
                  <a:pt x="1587" y="4459"/>
                </a:lnTo>
                <a:lnTo>
                  <a:pt x="1624" y="4447"/>
                </a:lnTo>
                <a:lnTo>
                  <a:pt x="1660" y="4436"/>
                </a:lnTo>
                <a:lnTo>
                  <a:pt x="1697" y="4423"/>
                </a:lnTo>
                <a:lnTo>
                  <a:pt x="1734" y="4408"/>
                </a:lnTo>
                <a:lnTo>
                  <a:pt x="1771" y="4393"/>
                </a:lnTo>
                <a:lnTo>
                  <a:pt x="1808" y="4376"/>
                </a:lnTo>
                <a:lnTo>
                  <a:pt x="1846" y="4357"/>
                </a:lnTo>
                <a:lnTo>
                  <a:pt x="1884" y="4337"/>
                </a:lnTo>
                <a:lnTo>
                  <a:pt x="1921" y="4317"/>
                </a:lnTo>
                <a:lnTo>
                  <a:pt x="1959" y="4295"/>
                </a:lnTo>
                <a:lnTo>
                  <a:pt x="1998" y="4270"/>
                </a:lnTo>
                <a:lnTo>
                  <a:pt x="2034" y="4245"/>
                </a:lnTo>
                <a:lnTo>
                  <a:pt x="2073" y="4217"/>
                </a:lnTo>
                <a:lnTo>
                  <a:pt x="2110" y="4188"/>
                </a:lnTo>
                <a:lnTo>
                  <a:pt x="2147" y="4158"/>
                </a:lnTo>
                <a:lnTo>
                  <a:pt x="2184" y="4126"/>
                </a:lnTo>
                <a:lnTo>
                  <a:pt x="2220" y="4091"/>
                </a:lnTo>
                <a:lnTo>
                  <a:pt x="2256" y="4056"/>
                </a:lnTo>
                <a:lnTo>
                  <a:pt x="2292" y="4017"/>
                </a:lnTo>
                <a:lnTo>
                  <a:pt x="2328" y="3978"/>
                </a:lnTo>
                <a:lnTo>
                  <a:pt x="2363" y="3937"/>
                </a:lnTo>
                <a:lnTo>
                  <a:pt x="2397" y="3893"/>
                </a:lnTo>
                <a:lnTo>
                  <a:pt x="2431" y="3846"/>
                </a:lnTo>
                <a:lnTo>
                  <a:pt x="2463" y="3799"/>
                </a:lnTo>
                <a:lnTo>
                  <a:pt x="2495" y="3748"/>
                </a:lnTo>
                <a:lnTo>
                  <a:pt x="2527" y="3696"/>
                </a:lnTo>
                <a:lnTo>
                  <a:pt x="2558" y="3641"/>
                </a:lnTo>
                <a:lnTo>
                  <a:pt x="2588" y="3584"/>
                </a:lnTo>
                <a:lnTo>
                  <a:pt x="2617" y="3525"/>
                </a:lnTo>
                <a:lnTo>
                  <a:pt x="2644" y="3463"/>
                </a:lnTo>
                <a:lnTo>
                  <a:pt x="2671" y="3398"/>
                </a:lnTo>
                <a:lnTo>
                  <a:pt x="2696" y="3332"/>
                </a:lnTo>
                <a:lnTo>
                  <a:pt x="2722" y="3263"/>
                </a:lnTo>
                <a:lnTo>
                  <a:pt x="2745" y="3190"/>
                </a:lnTo>
                <a:lnTo>
                  <a:pt x="2769" y="3263"/>
                </a:lnTo>
                <a:lnTo>
                  <a:pt x="2793" y="3332"/>
                </a:lnTo>
                <a:lnTo>
                  <a:pt x="2819" y="3398"/>
                </a:lnTo>
                <a:lnTo>
                  <a:pt x="2847" y="3463"/>
                </a:lnTo>
                <a:lnTo>
                  <a:pt x="2874" y="3525"/>
                </a:lnTo>
                <a:lnTo>
                  <a:pt x="2903" y="3584"/>
                </a:lnTo>
                <a:lnTo>
                  <a:pt x="2932" y="3641"/>
                </a:lnTo>
                <a:lnTo>
                  <a:pt x="2963" y="3696"/>
                </a:lnTo>
                <a:lnTo>
                  <a:pt x="2994" y="3748"/>
                </a:lnTo>
                <a:lnTo>
                  <a:pt x="3027" y="3799"/>
                </a:lnTo>
                <a:lnTo>
                  <a:pt x="3060" y="3846"/>
                </a:lnTo>
                <a:lnTo>
                  <a:pt x="3094" y="3893"/>
                </a:lnTo>
                <a:lnTo>
                  <a:pt x="3127" y="3937"/>
                </a:lnTo>
                <a:lnTo>
                  <a:pt x="3162" y="3978"/>
                </a:lnTo>
                <a:lnTo>
                  <a:pt x="3198" y="4017"/>
                </a:lnTo>
                <a:lnTo>
                  <a:pt x="3234" y="4056"/>
                </a:lnTo>
                <a:lnTo>
                  <a:pt x="3269" y="4091"/>
                </a:lnTo>
                <a:lnTo>
                  <a:pt x="3306" y="4126"/>
                </a:lnTo>
                <a:lnTo>
                  <a:pt x="3343" y="4158"/>
                </a:lnTo>
                <a:lnTo>
                  <a:pt x="3380" y="4188"/>
                </a:lnTo>
                <a:lnTo>
                  <a:pt x="3417" y="4217"/>
                </a:lnTo>
                <a:lnTo>
                  <a:pt x="3455" y="4245"/>
                </a:lnTo>
                <a:lnTo>
                  <a:pt x="3493" y="4270"/>
                </a:lnTo>
                <a:lnTo>
                  <a:pt x="3530" y="4295"/>
                </a:lnTo>
                <a:lnTo>
                  <a:pt x="3569" y="4317"/>
                </a:lnTo>
                <a:lnTo>
                  <a:pt x="3607" y="4337"/>
                </a:lnTo>
                <a:lnTo>
                  <a:pt x="3644" y="4357"/>
                </a:lnTo>
                <a:lnTo>
                  <a:pt x="3682" y="4376"/>
                </a:lnTo>
                <a:lnTo>
                  <a:pt x="3719" y="4393"/>
                </a:lnTo>
                <a:lnTo>
                  <a:pt x="3757" y="4408"/>
                </a:lnTo>
                <a:lnTo>
                  <a:pt x="3794" y="4423"/>
                </a:lnTo>
                <a:lnTo>
                  <a:pt x="3830" y="4436"/>
                </a:lnTo>
                <a:lnTo>
                  <a:pt x="3867" y="4447"/>
                </a:lnTo>
                <a:lnTo>
                  <a:pt x="3902" y="4459"/>
                </a:lnTo>
                <a:lnTo>
                  <a:pt x="3938" y="4468"/>
                </a:lnTo>
                <a:lnTo>
                  <a:pt x="3973" y="4477"/>
                </a:lnTo>
                <a:lnTo>
                  <a:pt x="4008" y="4485"/>
                </a:lnTo>
                <a:lnTo>
                  <a:pt x="4041" y="4492"/>
                </a:lnTo>
                <a:lnTo>
                  <a:pt x="4073" y="4498"/>
                </a:lnTo>
                <a:lnTo>
                  <a:pt x="4107" y="4504"/>
                </a:lnTo>
                <a:lnTo>
                  <a:pt x="4169" y="4512"/>
                </a:lnTo>
                <a:lnTo>
                  <a:pt x="4228" y="4518"/>
                </a:lnTo>
                <a:lnTo>
                  <a:pt x="4284" y="4521"/>
                </a:lnTo>
                <a:lnTo>
                  <a:pt x="4334" y="4522"/>
                </a:lnTo>
                <a:lnTo>
                  <a:pt x="4382" y="4522"/>
                </a:lnTo>
                <a:lnTo>
                  <a:pt x="4423" y="4521"/>
                </a:lnTo>
                <a:lnTo>
                  <a:pt x="4459" y="4519"/>
                </a:lnTo>
                <a:lnTo>
                  <a:pt x="4490" y="4516"/>
                </a:lnTo>
                <a:lnTo>
                  <a:pt x="4532" y="4512"/>
                </a:lnTo>
                <a:lnTo>
                  <a:pt x="4547" y="4508"/>
                </a:lnTo>
                <a:lnTo>
                  <a:pt x="4554" y="4449"/>
                </a:lnTo>
                <a:lnTo>
                  <a:pt x="4560" y="4391"/>
                </a:lnTo>
                <a:lnTo>
                  <a:pt x="4563" y="4334"/>
                </a:lnTo>
                <a:lnTo>
                  <a:pt x="4567" y="4279"/>
                </a:lnTo>
                <a:lnTo>
                  <a:pt x="4568" y="4224"/>
                </a:lnTo>
                <a:lnTo>
                  <a:pt x="4568" y="4171"/>
                </a:lnTo>
                <a:lnTo>
                  <a:pt x="4567" y="4119"/>
                </a:lnTo>
                <a:lnTo>
                  <a:pt x="4564" y="4068"/>
                </a:lnTo>
                <a:lnTo>
                  <a:pt x="4560" y="4020"/>
                </a:lnTo>
                <a:lnTo>
                  <a:pt x="4555" y="3971"/>
                </a:lnTo>
                <a:lnTo>
                  <a:pt x="4549" y="3925"/>
                </a:lnTo>
                <a:lnTo>
                  <a:pt x="4541" y="3880"/>
                </a:lnTo>
                <a:lnTo>
                  <a:pt x="4533" y="3835"/>
                </a:lnTo>
                <a:lnTo>
                  <a:pt x="4524" y="3792"/>
                </a:lnTo>
                <a:lnTo>
                  <a:pt x="4513" y="3751"/>
                </a:lnTo>
                <a:lnTo>
                  <a:pt x="4502" y="3710"/>
                </a:lnTo>
                <a:lnTo>
                  <a:pt x="4489" y="3670"/>
                </a:lnTo>
                <a:lnTo>
                  <a:pt x="4477" y="3632"/>
                </a:lnTo>
                <a:lnTo>
                  <a:pt x="4463" y="3595"/>
                </a:lnTo>
                <a:lnTo>
                  <a:pt x="4446" y="3559"/>
                </a:lnTo>
                <a:lnTo>
                  <a:pt x="4431" y="3523"/>
                </a:lnTo>
                <a:lnTo>
                  <a:pt x="4414" y="3490"/>
                </a:lnTo>
                <a:lnTo>
                  <a:pt x="4397" y="3456"/>
                </a:lnTo>
                <a:lnTo>
                  <a:pt x="4379" y="3425"/>
                </a:lnTo>
                <a:lnTo>
                  <a:pt x="4360" y="3394"/>
                </a:lnTo>
                <a:lnTo>
                  <a:pt x="4340" y="3364"/>
                </a:lnTo>
                <a:lnTo>
                  <a:pt x="4321" y="3335"/>
                </a:lnTo>
                <a:lnTo>
                  <a:pt x="4300" y="3306"/>
                </a:lnTo>
                <a:lnTo>
                  <a:pt x="4279" y="3279"/>
                </a:lnTo>
                <a:lnTo>
                  <a:pt x="4257" y="3253"/>
                </a:lnTo>
                <a:lnTo>
                  <a:pt x="4235" y="3228"/>
                </a:lnTo>
                <a:lnTo>
                  <a:pt x="4212" y="3204"/>
                </a:lnTo>
                <a:lnTo>
                  <a:pt x="4189" y="3180"/>
                </a:lnTo>
                <a:lnTo>
                  <a:pt x="4166" y="3158"/>
                </a:lnTo>
                <a:lnTo>
                  <a:pt x="4142" y="3136"/>
                </a:lnTo>
                <a:lnTo>
                  <a:pt x="4117" y="3115"/>
                </a:lnTo>
                <a:lnTo>
                  <a:pt x="4093" y="3096"/>
                </a:lnTo>
                <a:lnTo>
                  <a:pt x="4069" y="3076"/>
                </a:lnTo>
                <a:lnTo>
                  <a:pt x="4043" y="3057"/>
                </a:lnTo>
                <a:lnTo>
                  <a:pt x="4019" y="3040"/>
                </a:lnTo>
                <a:lnTo>
                  <a:pt x="3968" y="3007"/>
                </a:lnTo>
                <a:lnTo>
                  <a:pt x="3917" y="2977"/>
                </a:lnTo>
                <a:lnTo>
                  <a:pt x="3867" y="2949"/>
                </a:lnTo>
                <a:lnTo>
                  <a:pt x="3816" y="2923"/>
                </a:lnTo>
                <a:lnTo>
                  <a:pt x="3765" y="2902"/>
                </a:lnTo>
                <a:lnTo>
                  <a:pt x="3715" y="2881"/>
                </a:lnTo>
                <a:lnTo>
                  <a:pt x="3667" y="2863"/>
                </a:lnTo>
                <a:lnTo>
                  <a:pt x="3619" y="2847"/>
                </a:lnTo>
                <a:lnTo>
                  <a:pt x="3573" y="2833"/>
                </a:lnTo>
                <a:lnTo>
                  <a:pt x="3529" y="2822"/>
                </a:lnTo>
                <a:lnTo>
                  <a:pt x="3488" y="2811"/>
                </a:lnTo>
                <a:lnTo>
                  <a:pt x="3448" y="2803"/>
                </a:lnTo>
                <a:lnTo>
                  <a:pt x="3492" y="2806"/>
                </a:lnTo>
                <a:lnTo>
                  <a:pt x="3535" y="2808"/>
                </a:lnTo>
                <a:lnTo>
                  <a:pt x="3577" y="2809"/>
                </a:lnTo>
                <a:lnTo>
                  <a:pt x="3618" y="2809"/>
                </a:lnTo>
                <a:lnTo>
                  <a:pt x="3660" y="2808"/>
                </a:lnTo>
                <a:lnTo>
                  <a:pt x="3699" y="2806"/>
                </a:lnTo>
                <a:lnTo>
                  <a:pt x="3740" y="2803"/>
                </a:lnTo>
                <a:lnTo>
                  <a:pt x="3779" y="2799"/>
                </a:lnTo>
                <a:lnTo>
                  <a:pt x="3817" y="2793"/>
                </a:lnTo>
                <a:lnTo>
                  <a:pt x="3855" y="2787"/>
                </a:lnTo>
                <a:lnTo>
                  <a:pt x="3893" y="2780"/>
                </a:lnTo>
                <a:lnTo>
                  <a:pt x="3930" y="2772"/>
                </a:lnTo>
                <a:lnTo>
                  <a:pt x="3966" y="2763"/>
                </a:lnTo>
                <a:lnTo>
                  <a:pt x="4002" y="2752"/>
                </a:lnTo>
                <a:lnTo>
                  <a:pt x="4036" y="2742"/>
                </a:lnTo>
                <a:lnTo>
                  <a:pt x="4071" y="2729"/>
                </a:lnTo>
                <a:lnTo>
                  <a:pt x="4106" y="2717"/>
                </a:lnTo>
                <a:lnTo>
                  <a:pt x="4139" y="2704"/>
                </a:lnTo>
                <a:lnTo>
                  <a:pt x="4173" y="2689"/>
                </a:lnTo>
                <a:lnTo>
                  <a:pt x="4205" y="2674"/>
                </a:lnTo>
                <a:lnTo>
                  <a:pt x="4236" y="2658"/>
                </a:lnTo>
                <a:lnTo>
                  <a:pt x="4267" y="2642"/>
                </a:lnTo>
                <a:lnTo>
                  <a:pt x="4299" y="2624"/>
                </a:lnTo>
                <a:lnTo>
                  <a:pt x="4329" y="2606"/>
                </a:lnTo>
                <a:lnTo>
                  <a:pt x="4359" y="2586"/>
                </a:lnTo>
                <a:lnTo>
                  <a:pt x="4389" y="2567"/>
                </a:lnTo>
                <a:lnTo>
                  <a:pt x="4418" y="2547"/>
                </a:lnTo>
                <a:lnTo>
                  <a:pt x="4445" y="2526"/>
                </a:lnTo>
                <a:lnTo>
                  <a:pt x="4473" y="2504"/>
                </a:lnTo>
                <a:lnTo>
                  <a:pt x="4501" y="2481"/>
                </a:lnTo>
                <a:lnTo>
                  <a:pt x="4527" y="2459"/>
                </a:lnTo>
                <a:lnTo>
                  <a:pt x="4554" y="2435"/>
                </a:lnTo>
                <a:lnTo>
                  <a:pt x="4580" y="2411"/>
                </a:lnTo>
                <a:lnTo>
                  <a:pt x="4606" y="2386"/>
                </a:lnTo>
                <a:lnTo>
                  <a:pt x="4630" y="2361"/>
                </a:lnTo>
                <a:lnTo>
                  <a:pt x="4654" y="2335"/>
                </a:lnTo>
                <a:lnTo>
                  <a:pt x="4703" y="2282"/>
                </a:lnTo>
                <a:lnTo>
                  <a:pt x="4748" y="2227"/>
                </a:lnTo>
                <a:lnTo>
                  <a:pt x="4792" y="2170"/>
                </a:lnTo>
                <a:lnTo>
                  <a:pt x="4835" y="2111"/>
                </a:lnTo>
                <a:lnTo>
                  <a:pt x="4875" y="2051"/>
                </a:lnTo>
                <a:lnTo>
                  <a:pt x="4913" y="1990"/>
                </a:lnTo>
                <a:lnTo>
                  <a:pt x="4951" y="1927"/>
                </a:lnTo>
                <a:lnTo>
                  <a:pt x="4987" y="1863"/>
                </a:lnTo>
                <a:lnTo>
                  <a:pt x="5021" y="1798"/>
                </a:lnTo>
                <a:lnTo>
                  <a:pt x="5053" y="1732"/>
                </a:lnTo>
                <a:lnTo>
                  <a:pt x="5084" y="1667"/>
                </a:lnTo>
                <a:lnTo>
                  <a:pt x="5113" y="1600"/>
                </a:lnTo>
                <a:lnTo>
                  <a:pt x="5142" y="1533"/>
                </a:lnTo>
                <a:lnTo>
                  <a:pt x="5168" y="1466"/>
                </a:lnTo>
                <a:lnTo>
                  <a:pt x="5194" y="1397"/>
                </a:lnTo>
                <a:lnTo>
                  <a:pt x="5218" y="1330"/>
                </a:lnTo>
                <a:lnTo>
                  <a:pt x="5240" y="1262"/>
                </a:lnTo>
                <a:lnTo>
                  <a:pt x="5262" y="1195"/>
                </a:lnTo>
                <a:lnTo>
                  <a:pt x="5282" y="1129"/>
                </a:lnTo>
                <a:lnTo>
                  <a:pt x="5301" y="1062"/>
                </a:lnTo>
                <a:lnTo>
                  <a:pt x="5319" y="998"/>
                </a:lnTo>
                <a:lnTo>
                  <a:pt x="5336" y="933"/>
                </a:lnTo>
                <a:lnTo>
                  <a:pt x="5351" y="870"/>
                </a:lnTo>
                <a:lnTo>
                  <a:pt x="5366" y="807"/>
                </a:lnTo>
                <a:lnTo>
                  <a:pt x="5391" y="686"/>
                </a:lnTo>
                <a:lnTo>
                  <a:pt x="5415" y="571"/>
                </a:lnTo>
                <a:lnTo>
                  <a:pt x="5433" y="464"/>
                </a:lnTo>
                <a:lnTo>
                  <a:pt x="5448" y="366"/>
                </a:lnTo>
                <a:lnTo>
                  <a:pt x="5461" y="277"/>
                </a:lnTo>
                <a:lnTo>
                  <a:pt x="5471" y="198"/>
                </a:lnTo>
                <a:lnTo>
                  <a:pt x="5478" y="131"/>
                </a:lnTo>
                <a:lnTo>
                  <a:pt x="5487" y="38"/>
                </a:lnTo>
                <a:lnTo>
                  <a:pt x="5490" y="4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72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幸运草"/>
          <p:cNvSpPr/>
          <p:nvPr/>
        </p:nvSpPr>
        <p:spPr bwMode="auto">
          <a:xfrm>
            <a:off x="2395220" y="2593340"/>
            <a:ext cx="590550" cy="676275"/>
          </a:xfrm>
          <a:custGeom>
            <a:avLst/>
            <a:gdLst>
              <a:gd name="T0" fmla="*/ 446391 w 2111375"/>
              <a:gd name="T1" fmla="*/ 2260601 h 2865438"/>
              <a:gd name="T2" fmla="*/ 184133 w 2111375"/>
              <a:gd name="T3" fmla="*/ 2781301 h 2865438"/>
              <a:gd name="T4" fmla="*/ 352501 w 2111375"/>
              <a:gd name="T5" fmla="*/ 2176860 h 2865438"/>
              <a:gd name="T6" fmla="*/ 1107686 w 2111375"/>
              <a:gd name="T7" fmla="*/ 1233506 h 2865438"/>
              <a:gd name="T8" fmla="*/ 1432210 w 2111375"/>
              <a:gd name="T9" fmla="*/ 1479652 h 2865438"/>
              <a:gd name="T10" fmla="*/ 1539855 w 2111375"/>
              <a:gd name="T11" fmla="*/ 1757213 h 2865438"/>
              <a:gd name="T12" fmla="*/ 1560907 w 2111375"/>
              <a:gd name="T13" fmla="*/ 1651835 h 2865438"/>
              <a:gd name="T14" fmla="*/ 1437771 w 2111375"/>
              <a:gd name="T15" fmla="*/ 1416028 h 2865438"/>
              <a:gd name="T16" fmla="*/ 1010912 w 2111375"/>
              <a:gd name="T17" fmla="*/ 93643 h 2865438"/>
              <a:gd name="T18" fmla="*/ 1178906 w 2111375"/>
              <a:gd name="T19" fmla="*/ 326028 h 2865438"/>
              <a:gd name="T20" fmla="*/ 1149447 w 2111375"/>
              <a:gd name="T21" fmla="*/ 609481 h 2865438"/>
              <a:gd name="T22" fmla="*/ 1241406 w 2111375"/>
              <a:gd name="T23" fmla="*/ 476068 h 2865438"/>
              <a:gd name="T24" fmla="*/ 1186867 w 2111375"/>
              <a:gd name="T25" fmla="*/ 219138 h 2865438"/>
              <a:gd name="T26" fmla="*/ 1018476 w 2111375"/>
              <a:gd name="T27" fmla="*/ 86121 h 2865438"/>
              <a:gd name="T28" fmla="*/ 1119584 w 2111375"/>
              <a:gd name="T29" fmla="*/ 39695 h 2865438"/>
              <a:gd name="T30" fmla="*/ 1298575 w 2111375"/>
              <a:gd name="T31" fmla="*/ 337010 h 2865438"/>
              <a:gd name="T32" fmla="*/ 1271984 w 2111375"/>
              <a:gd name="T33" fmla="*/ 587089 h 2865438"/>
              <a:gd name="T34" fmla="*/ 1062434 w 2111375"/>
              <a:gd name="T35" fmla="*/ 1009840 h 2865438"/>
              <a:gd name="T36" fmla="*/ 1210469 w 2111375"/>
              <a:gd name="T37" fmla="*/ 881625 h 2865438"/>
              <a:gd name="T38" fmla="*/ 1463675 w 2111375"/>
              <a:gd name="T39" fmla="*/ 546997 h 2865438"/>
              <a:gd name="T40" fmla="*/ 1751806 w 2111375"/>
              <a:gd name="T41" fmla="*/ 475546 h 2865438"/>
              <a:gd name="T42" fmla="*/ 1982391 w 2111375"/>
              <a:gd name="T43" fmla="*/ 563669 h 2865438"/>
              <a:gd name="T44" fmla="*/ 2041128 w 2111375"/>
              <a:gd name="T45" fmla="*/ 716494 h 2865438"/>
              <a:gd name="T46" fmla="*/ 1916906 w 2111375"/>
              <a:gd name="T47" fmla="*/ 830816 h 2865438"/>
              <a:gd name="T48" fmla="*/ 2001044 w 2111375"/>
              <a:gd name="T49" fmla="*/ 842724 h 2865438"/>
              <a:gd name="T50" fmla="*/ 2106613 w 2111375"/>
              <a:gd name="T51" fmla="*/ 936404 h 2865438"/>
              <a:gd name="T52" fmla="*/ 2080419 w 2111375"/>
              <a:gd name="T53" fmla="*/ 1105505 h 2865438"/>
              <a:gd name="T54" fmla="*/ 1809750 w 2111375"/>
              <a:gd name="T55" fmla="*/ 1288896 h 2865438"/>
              <a:gd name="T56" fmla="*/ 1568053 w 2111375"/>
              <a:gd name="T57" fmla="*/ 1288102 h 2865438"/>
              <a:gd name="T58" fmla="*/ 1122363 w 2111375"/>
              <a:gd name="T59" fmla="*/ 1067398 h 2865438"/>
              <a:gd name="T60" fmla="*/ 1191816 w 2111375"/>
              <a:gd name="T61" fmla="*/ 1184895 h 2865438"/>
              <a:gd name="T62" fmla="*/ 1551384 w 2111375"/>
              <a:gd name="T63" fmla="*/ 1445294 h 2865438"/>
              <a:gd name="T64" fmla="*/ 1635522 w 2111375"/>
              <a:gd name="T65" fmla="*/ 1715219 h 2865438"/>
              <a:gd name="T66" fmla="*/ 1560116 w 2111375"/>
              <a:gd name="T67" fmla="*/ 1970855 h 2865438"/>
              <a:gd name="T68" fmla="*/ 1408509 w 2111375"/>
              <a:gd name="T69" fmla="*/ 2043100 h 2865438"/>
              <a:gd name="T70" fmla="*/ 1290241 w 2111375"/>
              <a:gd name="T71" fmla="*/ 1936717 h 2865438"/>
              <a:gd name="T72" fmla="*/ 1271587 w 2111375"/>
              <a:gd name="T73" fmla="*/ 1981970 h 2865438"/>
              <a:gd name="T74" fmla="*/ 1194991 w 2111375"/>
              <a:gd name="T75" fmla="*/ 2102245 h 2865438"/>
              <a:gd name="T76" fmla="*/ 1020763 w 2111375"/>
              <a:gd name="T77" fmla="*/ 2088352 h 2865438"/>
              <a:gd name="T78" fmla="*/ 834628 w 2111375"/>
              <a:gd name="T79" fmla="*/ 1844625 h 2865438"/>
              <a:gd name="T80" fmla="*/ 817563 w 2111375"/>
              <a:gd name="T81" fmla="*/ 1590180 h 2865438"/>
              <a:gd name="T82" fmla="*/ 1035050 w 2111375"/>
              <a:gd name="T83" fmla="*/ 1153139 h 2865438"/>
              <a:gd name="T84" fmla="*/ 953294 w 2111375"/>
              <a:gd name="T85" fmla="*/ 1154727 h 2865438"/>
              <a:gd name="T86" fmla="*/ 684213 w 2111375"/>
              <a:gd name="T87" fmla="*/ 1536989 h 2865438"/>
              <a:gd name="T88" fmla="*/ 433387 w 2111375"/>
              <a:gd name="T89" fmla="*/ 1633051 h 2865438"/>
              <a:gd name="T90" fmla="*/ 153591 w 2111375"/>
              <a:gd name="T91" fmla="*/ 1571127 h 2865438"/>
              <a:gd name="T92" fmla="*/ 68659 w 2111375"/>
              <a:gd name="T93" fmla="*/ 1421477 h 2865438"/>
              <a:gd name="T94" fmla="*/ 156369 w 2111375"/>
              <a:gd name="T95" fmla="*/ 1299613 h 2865438"/>
              <a:gd name="T96" fmla="*/ 149622 w 2111375"/>
              <a:gd name="T97" fmla="*/ 1272224 h 2865438"/>
              <a:gd name="T98" fmla="*/ 14287 w 2111375"/>
              <a:gd name="T99" fmla="*/ 1207521 h 2865438"/>
              <a:gd name="T100" fmla="*/ 17066 w 2111375"/>
              <a:gd name="T101" fmla="*/ 1035642 h 2865438"/>
              <a:gd name="T102" fmla="*/ 232966 w 2111375"/>
              <a:gd name="T103" fmla="*/ 847885 h 2865438"/>
              <a:gd name="T104" fmla="*/ 499666 w 2111375"/>
              <a:gd name="T105" fmla="*/ 811762 h 2865438"/>
              <a:gd name="T106" fmla="*/ 918369 w 2111375"/>
              <a:gd name="T107" fmla="*/ 1018176 h 2865438"/>
              <a:gd name="T108" fmla="*/ 990600 w 2111375"/>
              <a:gd name="T109" fmla="*/ 980863 h 2865438"/>
              <a:gd name="T110" fmla="*/ 590550 w 2111375"/>
              <a:gd name="T111" fmla="*/ 701013 h 2865438"/>
              <a:gd name="T112" fmla="*/ 483791 w 2111375"/>
              <a:gd name="T113" fmla="*/ 469195 h 2865438"/>
              <a:gd name="T114" fmla="*/ 530622 w 2111375"/>
              <a:gd name="T115" fmla="*/ 166322 h 2865438"/>
              <a:gd name="T116" fmla="*/ 677466 w 2111375"/>
              <a:gd name="T117" fmla="*/ 70657 h 2865438"/>
              <a:gd name="T118" fmla="*/ 801687 w 2111375"/>
              <a:gd name="T119" fmla="*/ 139329 h 2865438"/>
              <a:gd name="T120" fmla="*/ 839787 w 2111375"/>
              <a:gd name="T121" fmla="*/ 170292 h 2865438"/>
              <a:gd name="T122" fmla="*/ 892572 w 2111375"/>
              <a:gd name="T123" fmla="*/ 19848 h 2865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111375" h="2865438">
                <a:moveTo>
                  <a:pt x="835025" y="1438275"/>
                </a:moveTo>
                <a:lnTo>
                  <a:pt x="806501" y="1477963"/>
                </a:lnTo>
                <a:lnTo>
                  <a:pt x="779563" y="1518047"/>
                </a:lnTo>
                <a:lnTo>
                  <a:pt x="753020" y="1558925"/>
                </a:lnTo>
                <a:lnTo>
                  <a:pt x="727269" y="1599803"/>
                </a:lnTo>
                <a:lnTo>
                  <a:pt x="702311" y="1641872"/>
                </a:lnTo>
                <a:lnTo>
                  <a:pt x="678541" y="1683544"/>
                </a:lnTo>
                <a:lnTo>
                  <a:pt x="655564" y="1726010"/>
                </a:lnTo>
                <a:lnTo>
                  <a:pt x="633379" y="1768872"/>
                </a:lnTo>
                <a:lnTo>
                  <a:pt x="611987" y="1811735"/>
                </a:lnTo>
                <a:lnTo>
                  <a:pt x="590990" y="1855391"/>
                </a:lnTo>
                <a:lnTo>
                  <a:pt x="571182" y="1899841"/>
                </a:lnTo>
                <a:lnTo>
                  <a:pt x="552562" y="1943894"/>
                </a:lnTo>
                <a:lnTo>
                  <a:pt x="534735" y="1988344"/>
                </a:lnTo>
                <a:lnTo>
                  <a:pt x="517700" y="2033191"/>
                </a:lnTo>
                <a:lnTo>
                  <a:pt x="501458" y="2078038"/>
                </a:lnTo>
                <a:lnTo>
                  <a:pt x="486404" y="2123679"/>
                </a:lnTo>
                <a:lnTo>
                  <a:pt x="471746" y="2168922"/>
                </a:lnTo>
                <a:lnTo>
                  <a:pt x="458276" y="2214960"/>
                </a:lnTo>
                <a:lnTo>
                  <a:pt x="446391" y="2260601"/>
                </a:lnTo>
                <a:lnTo>
                  <a:pt x="434903" y="2307035"/>
                </a:lnTo>
                <a:lnTo>
                  <a:pt x="423810" y="2352676"/>
                </a:lnTo>
                <a:lnTo>
                  <a:pt x="414698" y="2399507"/>
                </a:lnTo>
                <a:lnTo>
                  <a:pt x="405983" y="2445941"/>
                </a:lnTo>
                <a:lnTo>
                  <a:pt x="398852" y="2492376"/>
                </a:lnTo>
                <a:lnTo>
                  <a:pt x="391721" y="2539207"/>
                </a:lnTo>
                <a:lnTo>
                  <a:pt x="386571" y="2585641"/>
                </a:lnTo>
                <a:lnTo>
                  <a:pt x="381817" y="2632076"/>
                </a:lnTo>
                <a:lnTo>
                  <a:pt x="378252" y="2678907"/>
                </a:lnTo>
                <a:lnTo>
                  <a:pt x="375479" y="2725738"/>
                </a:lnTo>
                <a:lnTo>
                  <a:pt x="374290" y="2772173"/>
                </a:lnTo>
                <a:lnTo>
                  <a:pt x="373894" y="2795588"/>
                </a:lnTo>
                <a:lnTo>
                  <a:pt x="373894" y="2819004"/>
                </a:lnTo>
                <a:lnTo>
                  <a:pt x="373894" y="2842023"/>
                </a:lnTo>
                <a:lnTo>
                  <a:pt x="374290" y="2865438"/>
                </a:lnTo>
                <a:lnTo>
                  <a:pt x="274458" y="2861469"/>
                </a:lnTo>
                <a:lnTo>
                  <a:pt x="174625" y="2857501"/>
                </a:lnTo>
                <a:lnTo>
                  <a:pt x="177794" y="2831704"/>
                </a:lnTo>
                <a:lnTo>
                  <a:pt x="180964" y="2806304"/>
                </a:lnTo>
                <a:lnTo>
                  <a:pt x="184133" y="2781301"/>
                </a:lnTo>
                <a:lnTo>
                  <a:pt x="187698" y="2756298"/>
                </a:lnTo>
                <a:lnTo>
                  <a:pt x="191660" y="2730898"/>
                </a:lnTo>
                <a:lnTo>
                  <a:pt x="196018" y="2705894"/>
                </a:lnTo>
                <a:lnTo>
                  <a:pt x="200375" y="2680891"/>
                </a:lnTo>
                <a:lnTo>
                  <a:pt x="205129" y="2656285"/>
                </a:lnTo>
                <a:lnTo>
                  <a:pt x="209883" y="2631282"/>
                </a:lnTo>
                <a:lnTo>
                  <a:pt x="215826" y="2606279"/>
                </a:lnTo>
                <a:lnTo>
                  <a:pt x="220976" y="2582069"/>
                </a:lnTo>
                <a:lnTo>
                  <a:pt x="226522" y="2557066"/>
                </a:lnTo>
                <a:lnTo>
                  <a:pt x="232861" y="2532460"/>
                </a:lnTo>
                <a:lnTo>
                  <a:pt x="239199" y="2508647"/>
                </a:lnTo>
                <a:lnTo>
                  <a:pt x="245934" y="2484041"/>
                </a:lnTo>
                <a:lnTo>
                  <a:pt x="252273" y="2459832"/>
                </a:lnTo>
                <a:lnTo>
                  <a:pt x="259403" y="2435622"/>
                </a:lnTo>
                <a:lnTo>
                  <a:pt x="266534" y="2411810"/>
                </a:lnTo>
                <a:lnTo>
                  <a:pt x="281985" y="2364185"/>
                </a:lnTo>
                <a:lnTo>
                  <a:pt x="298623" y="2316560"/>
                </a:lnTo>
                <a:lnTo>
                  <a:pt x="315658" y="2269729"/>
                </a:lnTo>
                <a:lnTo>
                  <a:pt x="333882" y="2223294"/>
                </a:lnTo>
                <a:lnTo>
                  <a:pt x="352501" y="2176860"/>
                </a:lnTo>
                <a:lnTo>
                  <a:pt x="372705" y="2131616"/>
                </a:lnTo>
                <a:lnTo>
                  <a:pt x="393306" y="2085975"/>
                </a:lnTo>
                <a:lnTo>
                  <a:pt x="415095" y="2041525"/>
                </a:lnTo>
                <a:lnTo>
                  <a:pt x="437676" y="1997472"/>
                </a:lnTo>
                <a:lnTo>
                  <a:pt x="461049" y="1953816"/>
                </a:lnTo>
                <a:lnTo>
                  <a:pt x="485611" y="1910557"/>
                </a:lnTo>
                <a:lnTo>
                  <a:pt x="510173" y="1867694"/>
                </a:lnTo>
                <a:lnTo>
                  <a:pt x="535924" y="1826022"/>
                </a:lnTo>
                <a:lnTo>
                  <a:pt x="562863" y="1784350"/>
                </a:lnTo>
                <a:lnTo>
                  <a:pt x="590198" y="1743472"/>
                </a:lnTo>
                <a:lnTo>
                  <a:pt x="618325" y="1703388"/>
                </a:lnTo>
                <a:lnTo>
                  <a:pt x="647245" y="1663700"/>
                </a:lnTo>
                <a:lnTo>
                  <a:pt x="676957" y="1624410"/>
                </a:lnTo>
                <a:lnTo>
                  <a:pt x="706669" y="1585913"/>
                </a:lnTo>
                <a:lnTo>
                  <a:pt x="738362" y="1547813"/>
                </a:lnTo>
                <a:lnTo>
                  <a:pt x="769659" y="1510903"/>
                </a:lnTo>
                <a:lnTo>
                  <a:pt x="801747" y="1473994"/>
                </a:lnTo>
                <a:lnTo>
                  <a:pt x="835025" y="1438275"/>
                </a:lnTo>
                <a:close/>
                <a:moveTo>
                  <a:pt x="1098550" y="1223962"/>
                </a:moveTo>
                <a:lnTo>
                  <a:pt x="1107686" y="1233506"/>
                </a:lnTo>
                <a:lnTo>
                  <a:pt x="1116822" y="1242652"/>
                </a:lnTo>
                <a:lnTo>
                  <a:pt x="1126752" y="1251400"/>
                </a:lnTo>
                <a:lnTo>
                  <a:pt x="1136285" y="1260149"/>
                </a:lnTo>
                <a:lnTo>
                  <a:pt x="1156146" y="1276850"/>
                </a:lnTo>
                <a:lnTo>
                  <a:pt x="1176404" y="1293154"/>
                </a:lnTo>
                <a:lnTo>
                  <a:pt x="1197456" y="1308662"/>
                </a:lnTo>
                <a:lnTo>
                  <a:pt x="1218906" y="1323773"/>
                </a:lnTo>
                <a:lnTo>
                  <a:pt x="1239958" y="1338486"/>
                </a:lnTo>
                <a:lnTo>
                  <a:pt x="1261408" y="1352801"/>
                </a:lnTo>
                <a:lnTo>
                  <a:pt x="1282460" y="1367514"/>
                </a:lnTo>
                <a:lnTo>
                  <a:pt x="1303910" y="1381432"/>
                </a:lnTo>
                <a:lnTo>
                  <a:pt x="1324962" y="1395350"/>
                </a:lnTo>
                <a:lnTo>
                  <a:pt x="1345617" y="1410461"/>
                </a:lnTo>
                <a:lnTo>
                  <a:pt x="1366272" y="1424776"/>
                </a:lnTo>
                <a:lnTo>
                  <a:pt x="1385736" y="1439489"/>
                </a:lnTo>
                <a:lnTo>
                  <a:pt x="1395269" y="1447442"/>
                </a:lnTo>
                <a:lnTo>
                  <a:pt x="1404802" y="1455396"/>
                </a:lnTo>
                <a:lnTo>
                  <a:pt x="1414335" y="1463349"/>
                </a:lnTo>
                <a:lnTo>
                  <a:pt x="1423471" y="1471699"/>
                </a:lnTo>
                <a:lnTo>
                  <a:pt x="1432210" y="1479652"/>
                </a:lnTo>
                <a:lnTo>
                  <a:pt x="1440552" y="1488401"/>
                </a:lnTo>
                <a:lnTo>
                  <a:pt x="1448496" y="1496751"/>
                </a:lnTo>
                <a:lnTo>
                  <a:pt x="1456440" y="1505897"/>
                </a:lnTo>
                <a:lnTo>
                  <a:pt x="1463987" y="1515441"/>
                </a:lnTo>
                <a:lnTo>
                  <a:pt x="1471137" y="1524587"/>
                </a:lnTo>
                <a:lnTo>
                  <a:pt x="1477890" y="1534131"/>
                </a:lnTo>
                <a:lnTo>
                  <a:pt x="1484245" y="1544072"/>
                </a:lnTo>
                <a:lnTo>
                  <a:pt x="1489806" y="1554013"/>
                </a:lnTo>
                <a:lnTo>
                  <a:pt x="1494970" y="1564750"/>
                </a:lnTo>
                <a:lnTo>
                  <a:pt x="1499737" y="1575089"/>
                </a:lnTo>
                <a:lnTo>
                  <a:pt x="1504106" y="1586223"/>
                </a:lnTo>
                <a:lnTo>
                  <a:pt x="1507681" y="1596959"/>
                </a:lnTo>
                <a:lnTo>
                  <a:pt x="1511256" y="1609287"/>
                </a:lnTo>
                <a:lnTo>
                  <a:pt x="1518008" y="1633543"/>
                </a:lnTo>
                <a:lnTo>
                  <a:pt x="1523967" y="1657800"/>
                </a:lnTo>
                <a:lnTo>
                  <a:pt x="1529130" y="1682455"/>
                </a:lnTo>
                <a:lnTo>
                  <a:pt x="1533897" y="1706711"/>
                </a:lnTo>
                <a:lnTo>
                  <a:pt x="1537472" y="1731763"/>
                </a:lnTo>
                <a:lnTo>
                  <a:pt x="1538663" y="1744488"/>
                </a:lnTo>
                <a:lnTo>
                  <a:pt x="1539855" y="1757213"/>
                </a:lnTo>
                <a:lnTo>
                  <a:pt x="1540252" y="1769938"/>
                </a:lnTo>
                <a:lnTo>
                  <a:pt x="1541444" y="1782663"/>
                </a:lnTo>
                <a:lnTo>
                  <a:pt x="1541444" y="1794990"/>
                </a:lnTo>
                <a:lnTo>
                  <a:pt x="1541047" y="1807715"/>
                </a:lnTo>
                <a:lnTo>
                  <a:pt x="1540252" y="1820440"/>
                </a:lnTo>
                <a:lnTo>
                  <a:pt x="1539458" y="1833562"/>
                </a:lnTo>
                <a:lnTo>
                  <a:pt x="1544225" y="1821235"/>
                </a:lnTo>
                <a:lnTo>
                  <a:pt x="1548594" y="1809305"/>
                </a:lnTo>
                <a:lnTo>
                  <a:pt x="1552169" y="1796581"/>
                </a:lnTo>
                <a:lnTo>
                  <a:pt x="1555347" y="1783856"/>
                </a:lnTo>
                <a:lnTo>
                  <a:pt x="1557730" y="1770733"/>
                </a:lnTo>
                <a:lnTo>
                  <a:pt x="1560113" y="1757611"/>
                </a:lnTo>
                <a:lnTo>
                  <a:pt x="1561305" y="1744488"/>
                </a:lnTo>
                <a:lnTo>
                  <a:pt x="1562894" y="1731366"/>
                </a:lnTo>
                <a:lnTo>
                  <a:pt x="1563291" y="1717846"/>
                </a:lnTo>
                <a:lnTo>
                  <a:pt x="1563688" y="1704723"/>
                </a:lnTo>
                <a:lnTo>
                  <a:pt x="1563688" y="1691601"/>
                </a:lnTo>
                <a:lnTo>
                  <a:pt x="1562894" y="1678080"/>
                </a:lnTo>
                <a:lnTo>
                  <a:pt x="1562099" y="1664958"/>
                </a:lnTo>
                <a:lnTo>
                  <a:pt x="1560907" y="1651835"/>
                </a:lnTo>
                <a:lnTo>
                  <a:pt x="1559716" y="1638713"/>
                </a:lnTo>
                <a:lnTo>
                  <a:pt x="1557730" y="1625590"/>
                </a:lnTo>
                <a:lnTo>
                  <a:pt x="1555744" y="1612070"/>
                </a:lnTo>
                <a:lnTo>
                  <a:pt x="1553360" y="1599345"/>
                </a:lnTo>
                <a:lnTo>
                  <a:pt x="1550977" y="1586223"/>
                </a:lnTo>
                <a:lnTo>
                  <a:pt x="1547402" y="1572703"/>
                </a:lnTo>
                <a:lnTo>
                  <a:pt x="1543033" y="1559183"/>
                </a:lnTo>
                <a:lnTo>
                  <a:pt x="1538266" y="1546060"/>
                </a:lnTo>
                <a:lnTo>
                  <a:pt x="1533103" y="1532938"/>
                </a:lnTo>
                <a:lnTo>
                  <a:pt x="1526747" y="1520213"/>
                </a:lnTo>
                <a:lnTo>
                  <a:pt x="1519994" y="1507886"/>
                </a:lnTo>
                <a:lnTo>
                  <a:pt x="1512447" y="1495956"/>
                </a:lnTo>
                <a:lnTo>
                  <a:pt x="1504106" y="1484822"/>
                </a:lnTo>
                <a:lnTo>
                  <a:pt x="1495764" y="1473687"/>
                </a:lnTo>
                <a:lnTo>
                  <a:pt x="1487026" y="1462951"/>
                </a:lnTo>
                <a:lnTo>
                  <a:pt x="1477493" y="1452612"/>
                </a:lnTo>
                <a:lnTo>
                  <a:pt x="1467959" y="1443068"/>
                </a:lnTo>
                <a:lnTo>
                  <a:pt x="1458426" y="1433525"/>
                </a:lnTo>
                <a:lnTo>
                  <a:pt x="1447701" y="1424776"/>
                </a:lnTo>
                <a:lnTo>
                  <a:pt x="1437771" y="1416028"/>
                </a:lnTo>
                <a:lnTo>
                  <a:pt x="1427443" y="1407677"/>
                </a:lnTo>
                <a:lnTo>
                  <a:pt x="1416321" y="1399327"/>
                </a:lnTo>
                <a:lnTo>
                  <a:pt x="1405597" y="1391374"/>
                </a:lnTo>
                <a:lnTo>
                  <a:pt x="1394872" y="1384216"/>
                </a:lnTo>
                <a:lnTo>
                  <a:pt x="1372628" y="1369503"/>
                </a:lnTo>
                <a:lnTo>
                  <a:pt x="1350384" y="1355585"/>
                </a:lnTo>
                <a:lnTo>
                  <a:pt x="1327743" y="1342860"/>
                </a:lnTo>
                <a:lnTo>
                  <a:pt x="1305101" y="1330135"/>
                </a:lnTo>
                <a:lnTo>
                  <a:pt x="1281666" y="1318603"/>
                </a:lnTo>
                <a:lnTo>
                  <a:pt x="1235986" y="1294744"/>
                </a:lnTo>
                <a:lnTo>
                  <a:pt x="1189909" y="1271680"/>
                </a:lnTo>
                <a:lnTo>
                  <a:pt x="1144230" y="1248617"/>
                </a:lnTo>
                <a:lnTo>
                  <a:pt x="1121191" y="1236289"/>
                </a:lnTo>
                <a:lnTo>
                  <a:pt x="1098550" y="1223962"/>
                </a:lnTo>
                <a:close/>
                <a:moveTo>
                  <a:pt x="1005737" y="85725"/>
                </a:moveTo>
                <a:lnTo>
                  <a:pt x="999766" y="86121"/>
                </a:lnTo>
                <a:lnTo>
                  <a:pt x="993396" y="86913"/>
                </a:lnTo>
                <a:lnTo>
                  <a:pt x="987425" y="88100"/>
                </a:lnTo>
                <a:lnTo>
                  <a:pt x="999368" y="90476"/>
                </a:lnTo>
                <a:lnTo>
                  <a:pt x="1010912" y="93643"/>
                </a:lnTo>
                <a:lnTo>
                  <a:pt x="1022059" y="97602"/>
                </a:lnTo>
                <a:lnTo>
                  <a:pt x="1032409" y="102352"/>
                </a:lnTo>
                <a:lnTo>
                  <a:pt x="1042361" y="107895"/>
                </a:lnTo>
                <a:lnTo>
                  <a:pt x="1052313" y="113437"/>
                </a:lnTo>
                <a:lnTo>
                  <a:pt x="1061469" y="120563"/>
                </a:lnTo>
                <a:lnTo>
                  <a:pt x="1070227" y="128085"/>
                </a:lnTo>
                <a:lnTo>
                  <a:pt x="1078587" y="135211"/>
                </a:lnTo>
                <a:lnTo>
                  <a:pt x="1086151" y="143524"/>
                </a:lnTo>
                <a:lnTo>
                  <a:pt x="1093715" y="151838"/>
                </a:lnTo>
                <a:lnTo>
                  <a:pt x="1100880" y="160943"/>
                </a:lnTo>
                <a:lnTo>
                  <a:pt x="1107250" y="170049"/>
                </a:lnTo>
                <a:lnTo>
                  <a:pt x="1114017" y="179550"/>
                </a:lnTo>
                <a:lnTo>
                  <a:pt x="1119590" y="189051"/>
                </a:lnTo>
                <a:lnTo>
                  <a:pt x="1125562" y="198948"/>
                </a:lnTo>
                <a:lnTo>
                  <a:pt x="1136310" y="219138"/>
                </a:lnTo>
                <a:lnTo>
                  <a:pt x="1146262" y="239329"/>
                </a:lnTo>
                <a:lnTo>
                  <a:pt x="1155418" y="260706"/>
                </a:lnTo>
                <a:lnTo>
                  <a:pt x="1163778" y="282084"/>
                </a:lnTo>
                <a:lnTo>
                  <a:pt x="1171740" y="303858"/>
                </a:lnTo>
                <a:lnTo>
                  <a:pt x="1178906" y="326028"/>
                </a:lnTo>
                <a:lnTo>
                  <a:pt x="1184877" y="347801"/>
                </a:lnTo>
                <a:lnTo>
                  <a:pt x="1190848" y="369971"/>
                </a:lnTo>
                <a:lnTo>
                  <a:pt x="1193237" y="380660"/>
                </a:lnTo>
                <a:lnTo>
                  <a:pt x="1194829" y="390953"/>
                </a:lnTo>
                <a:lnTo>
                  <a:pt x="1196422" y="402037"/>
                </a:lnTo>
                <a:lnTo>
                  <a:pt x="1196820" y="412726"/>
                </a:lnTo>
                <a:lnTo>
                  <a:pt x="1197218" y="423019"/>
                </a:lnTo>
                <a:lnTo>
                  <a:pt x="1197218" y="434104"/>
                </a:lnTo>
                <a:lnTo>
                  <a:pt x="1196422" y="444793"/>
                </a:lnTo>
                <a:lnTo>
                  <a:pt x="1195227" y="455878"/>
                </a:lnTo>
                <a:lnTo>
                  <a:pt x="1194033" y="467359"/>
                </a:lnTo>
                <a:lnTo>
                  <a:pt x="1192043" y="478047"/>
                </a:lnTo>
                <a:lnTo>
                  <a:pt x="1190052" y="489132"/>
                </a:lnTo>
                <a:lnTo>
                  <a:pt x="1187664" y="499821"/>
                </a:lnTo>
                <a:lnTo>
                  <a:pt x="1184877" y="511302"/>
                </a:lnTo>
                <a:lnTo>
                  <a:pt x="1181294" y="521991"/>
                </a:lnTo>
                <a:lnTo>
                  <a:pt x="1174925" y="543765"/>
                </a:lnTo>
                <a:lnTo>
                  <a:pt x="1166963" y="565934"/>
                </a:lnTo>
                <a:lnTo>
                  <a:pt x="1158205" y="587708"/>
                </a:lnTo>
                <a:lnTo>
                  <a:pt x="1149447" y="609481"/>
                </a:lnTo>
                <a:lnTo>
                  <a:pt x="1139893" y="631651"/>
                </a:lnTo>
                <a:lnTo>
                  <a:pt x="1120785" y="675594"/>
                </a:lnTo>
                <a:lnTo>
                  <a:pt x="1111629" y="698160"/>
                </a:lnTo>
                <a:lnTo>
                  <a:pt x="1102473" y="720725"/>
                </a:lnTo>
                <a:lnTo>
                  <a:pt x="1118396" y="701723"/>
                </a:lnTo>
                <a:lnTo>
                  <a:pt x="1133125" y="683116"/>
                </a:lnTo>
                <a:lnTo>
                  <a:pt x="1148253" y="663718"/>
                </a:lnTo>
                <a:lnTo>
                  <a:pt x="1162186" y="643923"/>
                </a:lnTo>
                <a:lnTo>
                  <a:pt x="1175721" y="623337"/>
                </a:lnTo>
                <a:lnTo>
                  <a:pt x="1188858" y="602751"/>
                </a:lnTo>
                <a:lnTo>
                  <a:pt x="1200801" y="581374"/>
                </a:lnTo>
                <a:lnTo>
                  <a:pt x="1206772" y="570289"/>
                </a:lnTo>
                <a:lnTo>
                  <a:pt x="1211947" y="559204"/>
                </a:lnTo>
                <a:lnTo>
                  <a:pt x="1217122" y="547723"/>
                </a:lnTo>
                <a:lnTo>
                  <a:pt x="1222695" y="536243"/>
                </a:lnTo>
                <a:lnTo>
                  <a:pt x="1227074" y="524762"/>
                </a:lnTo>
                <a:lnTo>
                  <a:pt x="1231453" y="512885"/>
                </a:lnTo>
                <a:lnTo>
                  <a:pt x="1235434" y="500613"/>
                </a:lnTo>
                <a:lnTo>
                  <a:pt x="1238619" y="487945"/>
                </a:lnTo>
                <a:lnTo>
                  <a:pt x="1241406" y="476068"/>
                </a:lnTo>
                <a:lnTo>
                  <a:pt x="1244192" y="463004"/>
                </a:lnTo>
                <a:lnTo>
                  <a:pt x="1245785" y="450335"/>
                </a:lnTo>
                <a:lnTo>
                  <a:pt x="1246979" y="437271"/>
                </a:lnTo>
                <a:lnTo>
                  <a:pt x="1247775" y="424207"/>
                </a:lnTo>
                <a:lnTo>
                  <a:pt x="1247775" y="411143"/>
                </a:lnTo>
                <a:lnTo>
                  <a:pt x="1247377" y="397683"/>
                </a:lnTo>
                <a:lnTo>
                  <a:pt x="1246183" y="384619"/>
                </a:lnTo>
                <a:lnTo>
                  <a:pt x="1244192" y="371554"/>
                </a:lnTo>
                <a:lnTo>
                  <a:pt x="1241406" y="358490"/>
                </a:lnTo>
                <a:lnTo>
                  <a:pt x="1238221" y="346218"/>
                </a:lnTo>
                <a:lnTo>
                  <a:pt x="1234638" y="333945"/>
                </a:lnTo>
                <a:lnTo>
                  <a:pt x="1231453" y="322069"/>
                </a:lnTo>
                <a:lnTo>
                  <a:pt x="1227472" y="310588"/>
                </a:lnTo>
                <a:lnTo>
                  <a:pt x="1223093" y="298711"/>
                </a:lnTo>
                <a:lnTo>
                  <a:pt x="1218715" y="286835"/>
                </a:lnTo>
                <a:lnTo>
                  <a:pt x="1209558" y="263874"/>
                </a:lnTo>
                <a:lnTo>
                  <a:pt x="1203985" y="252393"/>
                </a:lnTo>
                <a:lnTo>
                  <a:pt x="1198412" y="241308"/>
                </a:lnTo>
                <a:lnTo>
                  <a:pt x="1192839" y="229827"/>
                </a:lnTo>
                <a:lnTo>
                  <a:pt x="1186867" y="219138"/>
                </a:lnTo>
                <a:lnTo>
                  <a:pt x="1180498" y="208054"/>
                </a:lnTo>
                <a:lnTo>
                  <a:pt x="1173731" y="197761"/>
                </a:lnTo>
                <a:lnTo>
                  <a:pt x="1166963" y="187072"/>
                </a:lnTo>
                <a:lnTo>
                  <a:pt x="1159399" y="176779"/>
                </a:lnTo>
                <a:lnTo>
                  <a:pt x="1151438" y="166882"/>
                </a:lnTo>
                <a:lnTo>
                  <a:pt x="1143078" y="156984"/>
                </a:lnTo>
                <a:lnTo>
                  <a:pt x="1135116" y="147483"/>
                </a:lnTo>
                <a:lnTo>
                  <a:pt x="1125562" y="138378"/>
                </a:lnTo>
                <a:lnTo>
                  <a:pt x="1116008" y="129668"/>
                </a:lnTo>
                <a:lnTo>
                  <a:pt x="1106454" y="121751"/>
                </a:lnTo>
                <a:lnTo>
                  <a:pt x="1096103" y="114625"/>
                </a:lnTo>
                <a:lnTo>
                  <a:pt x="1084957" y="107499"/>
                </a:lnTo>
                <a:lnTo>
                  <a:pt x="1073810" y="101561"/>
                </a:lnTo>
                <a:lnTo>
                  <a:pt x="1061868" y="96018"/>
                </a:lnTo>
                <a:lnTo>
                  <a:pt x="1049527" y="91663"/>
                </a:lnTo>
                <a:lnTo>
                  <a:pt x="1043556" y="90080"/>
                </a:lnTo>
                <a:lnTo>
                  <a:pt x="1037186" y="88892"/>
                </a:lnTo>
                <a:lnTo>
                  <a:pt x="1030817" y="87309"/>
                </a:lnTo>
                <a:lnTo>
                  <a:pt x="1024447" y="86517"/>
                </a:lnTo>
                <a:lnTo>
                  <a:pt x="1018476" y="86121"/>
                </a:lnTo>
                <a:lnTo>
                  <a:pt x="1012505" y="85725"/>
                </a:lnTo>
                <a:lnTo>
                  <a:pt x="1005737" y="85725"/>
                </a:lnTo>
                <a:close/>
                <a:moveTo>
                  <a:pt x="983853" y="0"/>
                </a:moveTo>
                <a:lnTo>
                  <a:pt x="992981" y="0"/>
                </a:lnTo>
                <a:lnTo>
                  <a:pt x="1002109" y="397"/>
                </a:lnTo>
                <a:lnTo>
                  <a:pt x="1010841" y="1191"/>
                </a:lnTo>
                <a:lnTo>
                  <a:pt x="1019572" y="1985"/>
                </a:lnTo>
                <a:lnTo>
                  <a:pt x="1027906" y="3573"/>
                </a:lnTo>
                <a:lnTo>
                  <a:pt x="1036241" y="4764"/>
                </a:lnTo>
                <a:lnTo>
                  <a:pt x="1044575" y="6351"/>
                </a:lnTo>
                <a:lnTo>
                  <a:pt x="1052909" y="8733"/>
                </a:lnTo>
                <a:lnTo>
                  <a:pt x="1060450" y="11115"/>
                </a:lnTo>
                <a:lnTo>
                  <a:pt x="1068387" y="13893"/>
                </a:lnTo>
                <a:lnTo>
                  <a:pt x="1076325" y="17069"/>
                </a:lnTo>
                <a:lnTo>
                  <a:pt x="1083866" y="19848"/>
                </a:lnTo>
                <a:lnTo>
                  <a:pt x="1091009" y="23420"/>
                </a:lnTo>
                <a:lnTo>
                  <a:pt x="1098550" y="26993"/>
                </a:lnTo>
                <a:lnTo>
                  <a:pt x="1105694" y="30962"/>
                </a:lnTo>
                <a:lnTo>
                  <a:pt x="1112441" y="35329"/>
                </a:lnTo>
                <a:lnTo>
                  <a:pt x="1119584" y="39695"/>
                </a:lnTo>
                <a:lnTo>
                  <a:pt x="1133078" y="49222"/>
                </a:lnTo>
                <a:lnTo>
                  <a:pt x="1146175" y="59543"/>
                </a:lnTo>
                <a:lnTo>
                  <a:pt x="1158875" y="70657"/>
                </a:lnTo>
                <a:lnTo>
                  <a:pt x="1170781" y="82566"/>
                </a:lnTo>
                <a:lnTo>
                  <a:pt x="1181894" y="95268"/>
                </a:lnTo>
                <a:lnTo>
                  <a:pt x="1193006" y="108764"/>
                </a:lnTo>
                <a:lnTo>
                  <a:pt x="1203722" y="122261"/>
                </a:lnTo>
                <a:lnTo>
                  <a:pt x="1213644" y="136948"/>
                </a:lnTo>
                <a:lnTo>
                  <a:pt x="1223169" y="152032"/>
                </a:lnTo>
                <a:lnTo>
                  <a:pt x="1232297" y="167116"/>
                </a:lnTo>
                <a:lnTo>
                  <a:pt x="1241028" y="183391"/>
                </a:lnTo>
                <a:lnTo>
                  <a:pt x="1249363" y="199269"/>
                </a:lnTo>
                <a:lnTo>
                  <a:pt x="1256506" y="215941"/>
                </a:lnTo>
                <a:lnTo>
                  <a:pt x="1264047" y="232613"/>
                </a:lnTo>
                <a:lnTo>
                  <a:pt x="1271191" y="249681"/>
                </a:lnTo>
                <a:lnTo>
                  <a:pt x="1277144" y="267147"/>
                </a:lnTo>
                <a:lnTo>
                  <a:pt x="1283494" y="284613"/>
                </a:lnTo>
                <a:lnTo>
                  <a:pt x="1289050" y="302079"/>
                </a:lnTo>
                <a:lnTo>
                  <a:pt x="1293813" y="319545"/>
                </a:lnTo>
                <a:lnTo>
                  <a:pt x="1298575" y="337010"/>
                </a:lnTo>
                <a:lnTo>
                  <a:pt x="1301750" y="349316"/>
                </a:lnTo>
                <a:lnTo>
                  <a:pt x="1303734" y="360827"/>
                </a:lnTo>
                <a:lnTo>
                  <a:pt x="1305719" y="372736"/>
                </a:lnTo>
                <a:lnTo>
                  <a:pt x="1307306" y="384644"/>
                </a:lnTo>
                <a:lnTo>
                  <a:pt x="1308100" y="396553"/>
                </a:lnTo>
                <a:lnTo>
                  <a:pt x="1308497" y="408064"/>
                </a:lnTo>
                <a:lnTo>
                  <a:pt x="1308894" y="419973"/>
                </a:lnTo>
                <a:lnTo>
                  <a:pt x="1308894" y="431087"/>
                </a:lnTo>
                <a:lnTo>
                  <a:pt x="1308100" y="442996"/>
                </a:lnTo>
                <a:lnTo>
                  <a:pt x="1307306" y="454507"/>
                </a:lnTo>
                <a:lnTo>
                  <a:pt x="1306116" y="465622"/>
                </a:lnTo>
                <a:lnTo>
                  <a:pt x="1304131" y="477134"/>
                </a:lnTo>
                <a:lnTo>
                  <a:pt x="1302544" y="487851"/>
                </a:lnTo>
                <a:lnTo>
                  <a:pt x="1300163" y="499363"/>
                </a:lnTo>
                <a:lnTo>
                  <a:pt x="1297781" y="510874"/>
                </a:lnTo>
                <a:lnTo>
                  <a:pt x="1294606" y="521592"/>
                </a:lnTo>
                <a:lnTo>
                  <a:pt x="1291431" y="532707"/>
                </a:lnTo>
                <a:lnTo>
                  <a:pt x="1288256" y="543424"/>
                </a:lnTo>
                <a:lnTo>
                  <a:pt x="1280716" y="565256"/>
                </a:lnTo>
                <a:lnTo>
                  <a:pt x="1271984" y="587089"/>
                </a:lnTo>
                <a:lnTo>
                  <a:pt x="1262856" y="608524"/>
                </a:lnTo>
                <a:lnTo>
                  <a:pt x="1252934" y="629959"/>
                </a:lnTo>
                <a:lnTo>
                  <a:pt x="1241822" y="650998"/>
                </a:lnTo>
                <a:lnTo>
                  <a:pt x="1231106" y="672433"/>
                </a:lnTo>
                <a:lnTo>
                  <a:pt x="1219200" y="692677"/>
                </a:lnTo>
                <a:lnTo>
                  <a:pt x="1207294" y="713716"/>
                </a:lnTo>
                <a:lnTo>
                  <a:pt x="1194991" y="734357"/>
                </a:lnTo>
                <a:lnTo>
                  <a:pt x="1170781" y="775640"/>
                </a:lnTo>
                <a:lnTo>
                  <a:pt x="1146572" y="816526"/>
                </a:lnTo>
                <a:lnTo>
                  <a:pt x="1135459" y="836770"/>
                </a:lnTo>
                <a:lnTo>
                  <a:pt x="1123950" y="857014"/>
                </a:lnTo>
                <a:lnTo>
                  <a:pt x="1112837" y="877656"/>
                </a:lnTo>
                <a:lnTo>
                  <a:pt x="1102916" y="897503"/>
                </a:lnTo>
                <a:lnTo>
                  <a:pt x="1093391" y="918145"/>
                </a:lnTo>
                <a:lnTo>
                  <a:pt x="1085056" y="938786"/>
                </a:lnTo>
                <a:lnTo>
                  <a:pt x="1077119" y="958634"/>
                </a:lnTo>
                <a:lnTo>
                  <a:pt x="1070769" y="979275"/>
                </a:lnTo>
                <a:lnTo>
                  <a:pt x="1067594" y="989199"/>
                </a:lnTo>
                <a:lnTo>
                  <a:pt x="1064816" y="999916"/>
                </a:lnTo>
                <a:lnTo>
                  <a:pt x="1062434" y="1009840"/>
                </a:lnTo>
                <a:lnTo>
                  <a:pt x="1060450" y="1020161"/>
                </a:lnTo>
                <a:lnTo>
                  <a:pt x="1064022" y="1020558"/>
                </a:lnTo>
                <a:lnTo>
                  <a:pt x="1067594" y="1022145"/>
                </a:lnTo>
                <a:lnTo>
                  <a:pt x="1071166" y="1023336"/>
                </a:lnTo>
                <a:lnTo>
                  <a:pt x="1074737" y="1024924"/>
                </a:lnTo>
                <a:lnTo>
                  <a:pt x="1077119" y="1026909"/>
                </a:lnTo>
                <a:lnTo>
                  <a:pt x="1080294" y="1029291"/>
                </a:lnTo>
                <a:lnTo>
                  <a:pt x="1083072" y="1032069"/>
                </a:lnTo>
                <a:lnTo>
                  <a:pt x="1085056" y="1034848"/>
                </a:lnTo>
                <a:lnTo>
                  <a:pt x="1092994" y="1028100"/>
                </a:lnTo>
                <a:lnTo>
                  <a:pt x="1100931" y="1021352"/>
                </a:lnTo>
                <a:lnTo>
                  <a:pt x="1108472" y="1013810"/>
                </a:lnTo>
                <a:lnTo>
                  <a:pt x="1116013" y="1006267"/>
                </a:lnTo>
                <a:lnTo>
                  <a:pt x="1131094" y="990786"/>
                </a:lnTo>
                <a:lnTo>
                  <a:pt x="1144984" y="974115"/>
                </a:lnTo>
                <a:lnTo>
                  <a:pt x="1158875" y="956649"/>
                </a:lnTo>
                <a:lnTo>
                  <a:pt x="1171972" y="938786"/>
                </a:lnTo>
                <a:lnTo>
                  <a:pt x="1185069" y="920129"/>
                </a:lnTo>
                <a:lnTo>
                  <a:pt x="1197769" y="901076"/>
                </a:lnTo>
                <a:lnTo>
                  <a:pt x="1210469" y="881625"/>
                </a:lnTo>
                <a:lnTo>
                  <a:pt x="1222772" y="861381"/>
                </a:lnTo>
                <a:lnTo>
                  <a:pt x="1246981" y="820892"/>
                </a:lnTo>
                <a:lnTo>
                  <a:pt x="1271587" y="779609"/>
                </a:lnTo>
                <a:lnTo>
                  <a:pt x="1283891" y="759365"/>
                </a:lnTo>
                <a:lnTo>
                  <a:pt x="1296591" y="738723"/>
                </a:lnTo>
                <a:lnTo>
                  <a:pt x="1308894" y="718479"/>
                </a:lnTo>
                <a:lnTo>
                  <a:pt x="1321991" y="698632"/>
                </a:lnTo>
                <a:lnTo>
                  <a:pt x="1335881" y="679181"/>
                </a:lnTo>
                <a:lnTo>
                  <a:pt x="1349772" y="660127"/>
                </a:lnTo>
                <a:lnTo>
                  <a:pt x="1364059" y="641868"/>
                </a:lnTo>
                <a:lnTo>
                  <a:pt x="1378744" y="624005"/>
                </a:lnTo>
                <a:lnTo>
                  <a:pt x="1394222" y="606936"/>
                </a:lnTo>
                <a:lnTo>
                  <a:pt x="1402556" y="598600"/>
                </a:lnTo>
                <a:lnTo>
                  <a:pt x="1410891" y="590264"/>
                </a:lnTo>
                <a:lnTo>
                  <a:pt x="1419225" y="582325"/>
                </a:lnTo>
                <a:lnTo>
                  <a:pt x="1427559" y="574783"/>
                </a:lnTo>
                <a:lnTo>
                  <a:pt x="1436291" y="567638"/>
                </a:lnTo>
                <a:lnTo>
                  <a:pt x="1445419" y="560493"/>
                </a:lnTo>
                <a:lnTo>
                  <a:pt x="1454547" y="553348"/>
                </a:lnTo>
                <a:lnTo>
                  <a:pt x="1463675" y="546997"/>
                </a:lnTo>
                <a:lnTo>
                  <a:pt x="1473200" y="541043"/>
                </a:lnTo>
                <a:lnTo>
                  <a:pt x="1483122" y="534691"/>
                </a:lnTo>
                <a:lnTo>
                  <a:pt x="1493441" y="529134"/>
                </a:lnTo>
                <a:lnTo>
                  <a:pt x="1503363" y="523974"/>
                </a:lnTo>
                <a:lnTo>
                  <a:pt x="1513681" y="518416"/>
                </a:lnTo>
                <a:lnTo>
                  <a:pt x="1524794" y="513653"/>
                </a:lnTo>
                <a:lnTo>
                  <a:pt x="1535906" y="509287"/>
                </a:lnTo>
                <a:lnTo>
                  <a:pt x="1547416" y="505317"/>
                </a:lnTo>
                <a:lnTo>
                  <a:pt x="1558925" y="502141"/>
                </a:lnTo>
                <a:lnTo>
                  <a:pt x="1570831" y="498569"/>
                </a:lnTo>
                <a:lnTo>
                  <a:pt x="1588294" y="494203"/>
                </a:lnTo>
                <a:lnTo>
                  <a:pt x="1606550" y="490233"/>
                </a:lnTo>
                <a:lnTo>
                  <a:pt x="1624409" y="486660"/>
                </a:lnTo>
                <a:lnTo>
                  <a:pt x="1642269" y="483485"/>
                </a:lnTo>
                <a:lnTo>
                  <a:pt x="1660525" y="481103"/>
                </a:lnTo>
                <a:lnTo>
                  <a:pt x="1678781" y="478721"/>
                </a:lnTo>
                <a:lnTo>
                  <a:pt x="1697037" y="477134"/>
                </a:lnTo>
                <a:lnTo>
                  <a:pt x="1715691" y="476340"/>
                </a:lnTo>
                <a:lnTo>
                  <a:pt x="1733550" y="475546"/>
                </a:lnTo>
                <a:lnTo>
                  <a:pt x="1751806" y="475546"/>
                </a:lnTo>
                <a:lnTo>
                  <a:pt x="1769666" y="476340"/>
                </a:lnTo>
                <a:lnTo>
                  <a:pt x="1787128" y="477134"/>
                </a:lnTo>
                <a:lnTo>
                  <a:pt x="1804591" y="479118"/>
                </a:lnTo>
                <a:lnTo>
                  <a:pt x="1822053" y="481897"/>
                </a:lnTo>
                <a:lnTo>
                  <a:pt x="1838722" y="485073"/>
                </a:lnTo>
                <a:lnTo>
                  <a:pt x="1855391" y="489042"/>
                </a:lnTo>
                <a:lnTo>
                  <a:pt x="1871663" y="493806"/>
                </a:lnTo>
                <a:lnTo>
                  <a:pt x="1887537" y="499363"/>
                </a:lnTo>
                <a:lnTo>
                  <a:pt x="1903016" y="506111"/>
                </a:lnTo>
                <a:lnTo>
                  <a:pt x="1917303" y="513256"/>
                </a:lnTo>
                <a:lnTo>
                  <a:pt x="1924844" y="517226"/>
                </a:lnTo>
                <a:lnTo>
                  <a:pt x="1931591" y="521195"/>
                </a:lnTo>
                <a:lnTo>
                  <a:pt x="1938734" y="525958"/>
                </a:lnTo>
                <a:lnTo>
                  <a:pt x="1945084" y="530325"/>
                </a:lnTo>
                <a:lnTo>
                  <a:pt x="1952228" y="535088"/>
                </a:lnTo>
                <a:lnTo>
                  <a:pt x="1958181" y="540249"/>
                </a:lnTo>
                <a:lnTo>
                  <a:pt x="1964928" y="545806"/>
                </a:lnTo>
                <a:lnTo>
                  <a:pt x="1970881" y="551363"/>
                </a:lnTo>
                <a:lnTo>
                  <a:pt x="1976437" y="557317"/>
                </a:lnTo>
                <a:lnTo>
                  <a:pt x="1982391" y="563669"/>
                </a:lnTo>
                <a:lnTo>
                  <a:pt x="1987947" y="569623"/>
                </a:lnTo>
                <a:lnTo>
                  <a:pt x="1993106" y="576371"/>
                </a:lnTo>
                <a:lnTo>
                  <a:pt x="1998266" y="583119"/>
                </a:lnTo>
                <a:lnTo>
                  <a:pt x="2003822" y="590264"/>
                </a:lnTo>
                <a:lnTo>
                  <a:pt x="2008584" y="597806"/>
                </a:lnTo>
                <a:lnTo>
                  <a:pt x="2012950" y="605348"/>
                </a:lnTo>
                <a:lnTo>
                  <a:pt x="2017316" y="613287"/>
                </a:lnTo>
                <a:lnTo>
                  <a:pt x="2021284" y="621623"/>
                </a:lnTo>
                <a:lnTo>
                  <a:pt x="2025253" y="630356"/>
                </a:lnTo>
                <a:lnTo>
                  <a:pt x="2028825" y="639089"/>
                </a:lnTo>
                <a:lnTo>
                  <a:pt x="2032397" y="647822"/>
                </a:lnTo>
                <a:lnTo>
                  <a:pt x="2035572" y="657349"/>
                </a:lnTo>
                <a:lnTo>
                  <a:pt x="2038747" y="666876"/>
                </a:lnTo>
                <a:lnTo>
                  <a:pt x="2041128" y="677196"/>
                </a:lnTo>
                <a:lnTo>
                  <a:pt x="2042716" y="683547"/>
                </a:lnTo>
                <a:lnTo>
                  <a:pt x="2043509" y="690296"/>
                </a:lnTo>
                <a:lnTo>
                  <a:pt x="2043906" y="696647"/>
                </a:lnTo>
                <a:lnTo>
                  <a:pt x="2043509" y="703395"/>
                </a:lnTo>
                <a:lnTo>
                  <a:pt x="2042716" y="709746"/>
                </a:lnTo>
                <a:lnTo>
                  <a:pt x="2041128" y="716494"/>
                </a:lnTo>
                <a:lnTo>
                  <a:pt x="2039541" y="722845"/>
                </a:lnTo>
                <a:lnTo>
                  <a:pt x="2037159" y="729594"/>
                </a:lnTo>
                <a:lnTo>
                  <a:pt x="2034381" y="735945"/>
                </a:lnTo>
                <a:lnTo>
                  <a:pt x="2031206" y="742296"/>
                </a:lnTo>
                <a:lnTo>
                  <a:pt x="2027237" y="748647"/>
                </a:lnTo>
                <a:lnTo>
                  <a:pt x="2022872" y="754998"/>
                </a:lnTo>
                <a:lnTo>
                  <a:pt x="2018109" y="760953"/>
                </a:lnTo>
                <a:lnTo>
                  <a:pt x="2013347" y="766907"/>
                </a:lnTo>
                <a:lnTo>
                  <a:pt x="2007791" y="773258"/>
                </a:lnTo>
                <a:lnTo>
                  <a:pt x="2001441" y="778815"/>
                </a:lnTo>
                <a:lnTo>
                  <a:pt x="1994694" y="784770"/>
                </a:lnTo>
                <a:lnTo>
                  <a:pt x="1987550" y="790724"/>
                </a:lnTo>
                <a:lnTo>
                  <a:pt x="1980009" y="795884"/>
                </a:lnTo>
                <a:lnTo>
                  <a:pt x="1972072" y="801441"/>
                </a:lnTo>
                <a:lnTo>
                  <a:pt x="1964531" y="806602"/>
                </a:lnTo>
                <a:lnTo>
                  <a:pt x="1955800" y="812159"/>
                </a:lnTo>
                <a:lnTo>
                  <a:pt x="1946672" y="816923"/>
                </a:lnTo>
                <a:lnTo>
                  <a:pt x="1936750" y="821686"/>
                </a:lnTo>
                <a:lnTo>
                  <a:pt x="1927225" y="826449"/>
                </a:lnTo>
                <a:lnTo>
                  <a:pt x="1916906" y="830816"/>
                </a:lnTo>
                <a:lnTo>
                  <a:pt x="1906191" y="835182"/>
                </a:lnTo>
                <a:lnTo>
                  <a:pt x="1895475" y="839549"/>
                </a:lnTo>
                <a:lnTo>
                  <a:pt x="1883966" y="843518"/>
                </a:lnTo>
                <a:lnTo>
                  <a:pt x="1872853" y="847091"/>
                </a:lnTo>
                <a:lnTo>
                  <a:pt x="1860550" y="850266"/>
                </a:lnTo>
                <a:lnTo>
                  <a:pt x="1848247" y="853839"/>
                </a:lnTo>
                <a:lnTo>
                  <a:pt x="1860550" y="851060"/>
                </a:lnTo>
                <a:lnTo>
                  <a:pt x="1872853" y="848282"/>
                </a:lnTo>
                <a:lnTo>
                  <a:pt x="1884759" y="845503"/>
                </a:lnTo>
                <a:lnTo>
                  <a:pt x="1896666" y="843915"/>
                </a:lnTo>
                <a:lnTo>
                  <a:pt x="1908175" y="842327"/>
                </a:lnTo>
                <a:lnTo>
                  <a:pt x="1919287" y="840740"/>
                </a:lnTo>
                <a:lnTo>
                  <a:pt x="1930797" y="839946"/>
                </a:lnTo>
                <a:lnTo>
                  <a:pt x="1941513" y="839549"/>
                </a:lnTo>
                <a:lnTo>
                  <a:pt x="1952228" y="839152"/>
                </a:lnTo>
                <a:lnTo>
                  <a:pt x="1962547" y="839152"/>
                </a:lnTo>
                <a:lnTo>
                  <a:pt x="1972866" y="839549"/>
                </a:lnTo>
                <a:lnTo>
                  <a:pt x="1982391" y="840343"/>
                </a:lnTo>
                <a:lnTo>
                  <a:pt x="1991916" y="841136"/>
                </a:lnTo>
                <a:lnTo>
                  <a:pt x="2001044" y="842724"/>
                </a:lnTo>
                <a:lnTo>
                  <a:pt x="2009775" y="844312"/>
                </a:lnTo>
                <a:lnTo>
                  <a:pt x="2018506" y="845900"/>
                </a:lnTo>
                <a:lnTo>
                  <a:pt x="2026841" y="848282"/>
                </a:lnTo>
                <a:lnTo>
                  <a:pt x="2034778" y="851060"/>
                </a:lnTo>
                <a:lnTo>
                  <a:pt x="2041922" y="853839"/>
                </a:lnTo>
                <a:lnTo>
                  <a:pt x="2049066" y="857014"/>
                </a:lnTo>
                <a:lnTo>
                  <a:pt x="2056209" y="860587"/>
                </a:lnTo>
                <a:lnTo>
                  <a:pt x="2062163" y="864160"/>
                </a:lnTo>
                <a:lnTo>
                  <a:pt x="2068116" y="868526"/>
                </a:lnTo>
                <a:lnTo>
                  <a:pt x="2074069" y="872099"/>
                </a:lnTo>
                <a:lnTo>
                  <a:pt x="2078831" y="877259"/>
                </a:lnTo>
                <a:lnTo>
                  <a:pt x="2083594" y="882022"/>
                </a:lnTo>
                <a:lnTo>
                  <a:pt x="2087959" y="887183"/>
                </a:lnTo>
                <a:lnTo>
                  <a:pt x="2091928" y="892343"/>
                </a:lnTo>
                <a:lnTo>
                  <a:pt x="2095103" y="897900"/>
                </a:lnTo>
                <a:lnTo>
                  <a:pt x="2097881" y="904251"/>
                </a:lnTo>
                <a:lnTo>
                  <a:pt x="2100263" y="910206"/>
                </a:lnTo>
                <a:lnTo>
                  <a:pt x="2102247" y="916557"/>
                </a:lnTo>
                <a:lnTo>
                  <a:pt x="2104628" y="926481"/>
                </a:lnTo>
                <a:lnTo>
                  <a:pt x="2106613" y="936404"/>
                </a:lnTo>
                <a:lnTo>
                  <a:pt x="2108597" y="945931"/>
                </a:lnTo>
                <a:lnTo>
                  <a:pt x="2109787" y="955855"/>
                </a:lnTo>
                <a:lnTo>
                  <a:pt x="2110581" y="965382"/>
                </a:lnTo>
                <a:lnTo>
                  <a:pt x="2111375" y="974908"/>
                </a:lnTo>
                <a:lnTo>
                  <a:pt x="2111375" y="984038"/>
                </a:lnTo>
                <a:lnTo>
                  <a:pt x="2111375" y="992771"/>
                </a:lnTo>
                <a:lnTo>
                  <a:pt x="2111375" y="1001901"/>
                </a:lnTo>
                <a:lnTo>
                  <a:pt x="2110581" y="1010634"/>
                </a:lnTo>
                <a:lnTo>
                  <a:pt x="2109787" y="1019367"/>
                </a:lnTo>
                <a:lnTo>
                  <a:pt x="2108597" y="1027703"/>
                </a:lnTo>
                <a:lnTo>
                  <a:pt x="2106613" y="1036039"/>
                </a:lnTo>
                <a:lnTo>
                  <a:pt x="2105025" y="1044375"/>
                </a:lnTo>
                <a:lnTo>
                  <a:pt x="2102644" y="1052711"/>
                </a:lnTo>
                <a:lnTo>
                  <a:pt x="2100659" y="1060650"/>
                </a:lnTo>
                <a:lnTo>
                  <a:pt x="2097881" y="1068192"/>
                </a:lnTo>
                <a:lnTo>
                  <a:pt x="2095103" y="1076131"/>
                </a:lnTo>
                <a:lnTo>
                  <a:pt x="2091928" y="1083673"/>
                </a:lnTo>
                <a:lnTo>
                  <a:pt x="2088356" y="1091215"/>
                </a:lnTo>
                <a:lnTo>
                  <a:pt x="2084387" y="1098360"/>
                </a:lnTo>
                <a:lnTo>
                  <a:pt x="2080419" y="1105505"/>
                </a:lnTo>
                <a:lnTo>
                  <a:pt x="2076450" y="1112650"/>
                </a:lnTo>
                <a:lnTo>
                  <a:pt x="2072084" y="1119398"/>
                </a:lnTo>
                <a:lnTo>
                  <a:pt x="2062559" y="1132894"/>
                </a:lnTo>
                <a:lnTo>
                  <a:pt x="2052241" y="1145994"/>
                </a:lnTo>
                <a:lnTo>
                  <a:pt x="2041128" y="1158696"/>
                </a:lnTo>
                <a:lnTo>
                  <a:pt x="2028825" y="1170605"/>
                </a:lnTo>
                <a:lnTo>
                  <a:pt x="2016522" y="1181719"/>
                </a:lnTo>
                <a:lnTo>
                  <a:pt x="2003425" y="1193231"/>
                </a:lnTo>
                <a:lnTo>
                  <a:pt x="1989137" y="1203551"/>
                </a:lnTo>
                <a:lnTo>
                  <a:pt x="1974850" y="1213872"/>
                </a:lnTo>
                <a:lnTo>
                  <a:pt x="1960166" y="1223002"/>
                </a:lnTo>
                <a:lnTo>
                  <a:pt x="1944687" y="1232132"/>
                </a:lnTo>
                <a:lnTo>
                  <a:pt x="1928416" y="1240865"/>
                </a:lnTo>
                <a:lnTo>
                  <a:pt x="1912541" y="1249201"/>
                </a:lnTo>
                <a:lnTo>
                  <a:pt x="1895872" y="1256346"/>
                </a:lnTo>
                <a:lnTo>
                  <a:pt x="1879203" y="1263888"/>
                </a:lnTo>
                <a:lnTo>
                  <a:pt x="1861741" y="1271033"/>
                </a:lnTo>
                <a:lnTo>
                  <a:pt x="1844675" y="1276987"/>
                </a:lnTo>
                <a:lnTo>
                  <a:pt x="1827213" y="1282941"/>
                </a:lnTo>
                <a:lnTo>
                  <a:pt x="1809750" y="1288896"/>
                </a:lnTo>
                <a:lnTo>
                  <a:pt x="1792287" y="1293659"/>
                </a:lnTo>
                <a:lnTo>
                  <a:pt x="1774825" y="1298422"/>
                </a:lnTo>
                <a:lnTo>
                  <a:pt x="1762522" y="1301598"/>
                </a:lnTo>
                <a:lnTo>
                  <a:pt x="1751013" y="1303583"/>
                </a:lnTo>
                <a:lnTo>
                  <a:pt x="1738709" y="1305567"/>
                </a:lnTo>
                <a:lnTo>
                  <a:pt x="1726803" y="1307155"/>
                </a:lnTo>
                <a:lnTo>
                  <a:pt x="1714897" y="1307949"/>
                </a:lnTo>
                <a:lnTo>
                  <a:pt x="1703784" y="1308743"/>
                </a:lnTo>
                <a:lnTo>
                  <a:pt x="1691878" y="1308743"/>
                </a:lnTo>
                <a:lnTo>
                  <a:pt x="1680766" y="1308743"/>
                </a:lnTo>
                <a:lnTo>
                  <a:pt x="1668859" y="1307949"/>
                </a:lnTo>
                <a:lnTo>
                  <a:pt x="1657350" y="1307155"/>
                </a:lnTo>
                <a:lnTo>
                  <a:pt x="1646237" y="1305964"/>
                </a:lnTo>
                <a:lnTo>
                  <a:pt x="1634728" y="1303980"/>
                </a:lnTo>
                <a:lnTo>
                  <a:pt x="1623219" y="1302392"/>
                </a:lnTo>
                <a:lnTo>
                  <a:pt x="1612503" y="1300010"/>
                </a:lnTo>
                <a:lnTo>
                  <a:pt x="1600994" y="1297628"/>
                </a:lnTo>
                <a:lnTo>
                  <a:pt x="1590278" y="1294453"/>
                </a:lnTo>
                <a:lnTo>
                  <a:pt x="1579166" y="1291277"/>
                </a:lnTo>
                <a:lnTo>
                  <a:pt x="1568053" y="1288102"/>
                </a:lnTo>
                <a:lnTo>
                  <a:pt x="1546225" y="1280560"/>
                </a:lnTo>
                <a:lnTo>
                  <a:pt x="1524794" y="1271827"/>
                </a:lnTo>
                <a:lnTo>
                  <a:pt x="1503363" y="1262697"/>
                </a:lnTo>
                <a:lnTo>
                  <a:pt x="1481931" y="1252376"/>
                </a:lnTo>
                <a:lnTo>
                  <a:pt x="1460500" y="1241659"/>
                </a:lnTo>
                <a:lnTo>
                  <a:pt x="1439466" y="1230544"/>
                </a:lnTo>
                <a:lnTo>
                  <a:pt x="1418828" y="1219032"/>
                </a:lnTo>
                <a:lnTo>
                  <a:pt x="1398191" y="1207124"/>
                </a:lnTo>
                <a:lnTo>
                  <a:pt x="1377156" y="1194819"/>
                </a:lnTo>
                <a:lnTo>
                  <a:pt x="1336278" y="1170605"/>
                </a:lnTo>
                <a:lnTo>
                  <a:pt x="1295400" y="1146391"/>
                </a:lnTo>
                <a:lnTo>
                  <a:pt x="1275159" y="1135276"/>
                </a:lnTo>
                <a:lnTo>
                  <a:pt x="1254522" y="1123765"/>
                </a:lnTo>
                <a:lnTo>
                  <a:pt x="1234281" y="1112650"/>
                </a:lnTo>
                <a:lnTo>
                  <a:pt x="1214041" y="1102726"/>
                </a:lnTo>
                <a:lnTo>
                  <a:pt x="1193800" y="1093199"/>
                </a:lnTo>
                <a:lnTo>
                  <a:pt x="1173163" y="1084863"/>
                </a:lnTo>
                <a:lnTo>
                  <a:pt x="1153319" y="1076924"/>
                </a:lnTo>
                <a:lnTo>
                  <a:pt x="1132681" y="1070573"/>
                </a:lnTo>
                <a:lnTo>
                  <a:pt x="1122363" y="1067398"/>
                </a:lnTo>
                <a:lnTo>
                  <a:pt x="1112044" y="1065016"/>
                </a:lnTo>
                <a:lnTo>
                  <a:pt x="1101725" y="1062237"/>
                </a:lnTo>
                <a:lnTo>
                  <a:pt x="1091803" y="1060650"/>
                </a:lnTo>
                <a:lnTo>
                  <a:pt x="1090613" y="1063825"/>
                </a:lnTo>
                <a:lnTo>
                  <a:pt x="1089819" y="1067398"/>
                </a:lnTo>
                <a:lnTo>
                  <a:pt x="1088628" y="1070970"/>
                </a:lnTo>
                <a:lnTo>
                  <a:pt x="1086644" y="1074543"/>
                </a:lnTo>
                <a:lnTo>
                  <a:pt x="1084659" y="1077321"/>
                </a:lnTo>
                <a:lnTo>
                  <a:pt x="1082278" y="1080100"/>
                </a:lnTo>
                <a:lnTo>
                  <a:pt x="1079897" y="1082879"/>
                </a:lnTo>
                <a:lnTo>
                  <a:pt x="1077119" y="1084863"/>
                </a:lnTo>
                <a:lnTo>
                  <a:pt x="1083866" y="1092802"/>
                </a:lnTo>
                <a:lnTo>
                  <a:pt x="1090613" y="1100741"/>
                </a:lnTo>
                <a:lnTo>
                  <a:pt x="1098153" y="1108284"/>
                </a:lnTo>
                <a:lnTo>
                  <a:pt x="1105694" y="1115826"/>
                </a:lnTo>
                <a:lnTo>
                  <a:pt x="1121172" y="1130910"/>
                </a:lnTo>
                <a:lnTo>
                  <a:pt x="1137841" y="1145200"/>
                </a:lnTo>
                <a:lnTo>
                  <a:pt x="1154906" y="1158696"/>
                </a:lnTo>
                <a:lnTo>
                  <a:pt x="1173163" y="1172192"/>
                </a:lnTo>
                <a:lnTo>
                  <a:pt x="1191816" y="1184895"/>
                </a:lnTo>
                <a:lnTo>
                  <a:pt x="1210866" y="1197597"/>
                </a:lnTo>
                <a:lnTo>
                  <a:pt x="1230313" y="1210300"/>
                </a:lnTo>
                <a:lnTo>
                  <a:pt x="1250553" y="1222605"/>
                </a:lnTo>
                <a:lnTo>
                  <a:pt x="1291034" y="1246819"/>
                </a:lnTo>
                <a:lnTo>
                  <a:pt x="1332309" y="1271430"/>
                </a:lnTo>
                <a:lnTo>
                  <a:pt x="1352550" y="1283735"/>
                </a:lnTo>
                <a:lnTo>
                  <a:pt x="1373187" y="1296041"/>
                </a:lnTo>
                <a:lnTo>
                  <a:pt x="1393428" y="1308743"/>
                </a:lnTo>
                <a:lnTo>
                  <a:pt x="1412875" y="1321842"/>
                </a:lnTo>
                <a:lnTo>
                  <a:pt x="1432719" y="1335339"/>
                </a:lnTo>
                <a:lnTo>
                  <a:pt x="1451769" y="1349629"/>
                </a:lnTo>
                <a:lnTo>
                  <a:pt x="1470025" y="1363919"/>
                </a:lnTo>
                <a:lnTo>
                  <a:pt x="1487884" y="1378606"/>
                </a:lnTo>
                <a:lnTo>
                  <a:pt x="1504950" y="1394484"/>
                </a:lnTo>
                <a:lnTo>
                  <a:pt x="1513284" y="1402423"/>
                </a:lnTo>
                <a:lnTo>
                  <a:pt x="1521222" y="1410759"/>
                </a:lnTo>
                <a:lnTo>
                  <a:pt x="1529159" y="1419095"/>
                </a:lnTo>
                <a:lnTo>
                  <a:pt x="1537097" y="1427034"/>
                </a:lnTo>
                <a:lnTo>
                  <a:pt x="1544241" y="1435767"/>
                </a:lnTo>
                <a:lnTo>
                  <a:pt x="1551384" y="1445294"/>
                </a:lnTo>
                <a:lnTo>
                  <a:pt x="1557734" y="1454424"/>
                </a:lnTo>
                <a:lnTo>
                  <a:pt x="1564481" y="1463553"/>
                </a:lnTo>
                <a:lnTo>
                  <a:pt x="1570831" y="1473080"/>
                </a:lnTo>
                <a:lnTo>
                  <a:pt x="1577181" y="1483004"/>
                </a:lnTo>
                <a:lnTo>
                  <a:pt x="1582737" y="1493325"/>
                </a:lnTo>
                <a:lnTo>
                  <a:pt x="1587897" y="1503248"/>
                </a:lnTo>
                <a:lnTo>
                  <a:pt x="1593453" y="1513569"/>
                </a:lnTo>
                <a:lnTo>
                  <a:pt x="1597819" y="1524684"/>
                </a:lnTo>
                <a:lnTo>
                  <a:pt x="1602184" y="1535798"/>
                </a:lnTo>
                <a:lnTo>
                  <a:pt x="1606550" y="1547310"/>
                </a:lnTo>
                <a:lnTo>
                  <a:pt x="1609725" y="1558821"/>
                </a:lnTo>
                <a:lnTo>
                  <a:pt x="1612900" y="1570730"/>
                </a:lnTo>
                <a:lnTo>
                  <a:pt x="1617266" y="1588196"/>
                </a:lnTo>
                <a:lnTo>
                  <a:pt x="1621234" y="1606058"/>
                </a:lnTo>
                <a:lnTo>
                  <a:pt x="1624806" y="1624318"/>
                </a:lnTo>
                <a:lnTo>
                  <a:pt x="1627584" y="1642578"/>
                </a:lnTo>
                <a:lnTo>
                  <a:pt x="1630759" y="1660440"/>
                </a:lnTo>
                <a:lnTo>
                  <a:pt x="1633141" y="1678700"/>
                </a:lnTo>
                <a:lnTo>
                  <a:pt x="1634331" y="1696960"/>
                </a:lnTo>
                <a:lnTo>
                  <a:pt x="1635522" y="1715219"/>
                </a:lnTo>
                <a:lnTo>
                  <a:pt x="1635919" y="1733479"/>
                </a:lnTo>
                <a:lnTo>
                  <a:pt x="1635919" y="1751739"/>
                </a:lnTo>
                <a:lnTo>
                  <a:pt x="1635522" y="1769602"/>
                </a:lnTo>
                <a:lnTo>
                  <a:pt x="1634331" y="1787067"/>
                </a:lnTo>
                <a:lnTo>
                  <a:pt x="1632744" y="1804533"/>
                </a:lnTo>
                <a:lnTo>
                  <a:pt x="1629966" y="1821999"/>
                </a:lnTo>
                <a:lnTo>
                  <a:pt x="1626394" y="1839068"/>
                </a:lnTo>
                <a:lnTo>
                  <a:pt x="1622425" y="1855343"/>
                </a:lnTo>
                <a:lnTo>
                  <a:pt x="1617663" y="1871618"/>
                </a:lnTo>
                <a:lnTo>
                  <a:pt x="1612106" y="1887496"/>
                </a:lnTo>
                <a:lnTo>
                  <a:pt x="1605756" y="1902580"/>
                </a:lnTo>
                <a:lnTo>
                  <a:pt x="1598613" y="1917664"/>
                </a:lnTo>
                <a:lnTo>
                  <a:pt x="1594644" y="1924412"/>
                </a:lnTo>
                <a:lnTo>
                  <a:pt x="1590278" y="1931557"/>
                </a:lnTo>
                <a:lnTo>
                  <a:pt x="1585913" y="1938305"/>
                </a:lnTo>
                <a:lnTo>
                  <a:pt x="1581150" y="1945450"/>
                </a:lnTo>
                <a:lnTo>
                  <a:pt x="1576387" y="1952198"/>
                </a:lnTo>
                <a:lnTo>
                  <a:pt x="1571625" y="1958153"/>
                </a:lnTo>
                <a:lnTo>
                  <a:pt x="1565672" y="1964504"/>
                </a:lnTo>
                <a:lnTo>
                  <a:pt x="1560116" y="1970855"/>
                </a:lnTo>
                <a:lnTo>
                  <a:pt x="1554559" y="1976412"/>
                </a:lnTo>
                <a:lnTo>
                  <a:pt x="1548209" y="1981970"/>
                </a:lnTo>
                <a:lnTo>
                  <a:pt x="1541859" y="1987924"/>
                </a:lnTo>
                <a:lnTo>
                  <a:pt x="1535113" y="1993481"/>
                </a:lnTo>
                <a:lnTo>
                  <a:pt x="1528763" y="1998245"/>
                </a:lnTo>
                <a:lnTo>
                  <a:pt x="1521222" y="2003405"/>
                </a:lnTo>
                <a:lnTo>
                  <a:pt x="1513681" y="2008168"/>
                </a:lnTo>
                <a:lnTo>
                  <a:pt x="1506537" y="2012535"/>
                </a:lnTo>
                <a:lnTo>
                  <a:pt x="1498600" y="2016901"/>
                </a:lnTo>
                <a:lnTo>
                  <a:pt x="1490266" y="2021268"/>
                </a:lnTo>
                <a:lnTo>
                  <a:pt x="1481534" y="2024840"/>
                </a:lnTo>
                <a:lnTo>
                  <a:pt x="1472803" y="2028810"/>
                </a:lnTo>
                <a:lnTo>
                  <a:pt x="1463675" y="2032382"/>
                </a:lnTo>
                <a:lnTo>
                  <a:pt x="1454547" y="2035558"/>
                </a:lnTo>
                <a:lnTo>
                  <a:pt x="1445022" y="2038336"/>
                </a:lnTo>
                <a:lnTo>
                  <a:pt x="1434703" y="2041115"/>
                </a:lnTo>
                <a:lnTo>
                  <a:pt x="1428353" y="2042306"/>
                </a:lnTo>
                <a:lnTo>
                  <a:pt x="1421606" y="2043100"/>
                </a:lnTo>
                <a:lnTo>
                  <a:pt x="1415256" y="2043894"/>
                </a:lnTo>
                <a:lnTo>
                  <a:pt x="1408509" y="2043100"/>
                </a:lnTo>
                <a:lnTo>
                  <a:pt x="1402159" y="2042306"/>
                </a:lnTo>
                <a:lnTo>
                  <a:pt x="1395413" y="2041512"/>
                </a:lnTo>
                <a:lnTo>
                  <a:pt x="1389063" y="2039527"/>
                </a:lnTo>
                <a:lnTo>
                  <a:pt x="1382316" y="2037146"/>
                </a:lnTo>
                <a:lnTo>
                  <a:pt x="1375966" y="2034367"/>
                </a:lnTo>
                <a:lnTo>
                  <a:pt x="1369616" y="2031191"/>
                </a:lnTo>
                <a:lnTo>
                  <a:pt x="1363266" y="2027222"/>
                </a:lnTo>
                <a:lnTo>
                  <a:pt x="1356916" y="2022855"/>
                </a:lnTo>
                <a:lnTo>
                  <a:pt x="1350963" y="2018489"/>
                </a:lnTo>
                <a:lnTo>
                  <a:pt x="1345009" y="2013329"/>
                </a:lnTo>
                <a:lnTo>
                  <a:pt x="1338659" y="2007374"/>
                </a:lnTo>
                <a:lnTo>
                  <a:pt x="1333103" y="2001420"/>
                </a:lnTo>
                <a:lnTo>
                  <a:pt x="1327150" y="1994672"/>
                </a:lnTo>
                <a:lnTo>
                  <a:pt x="1321197" y="1987527"/>
                </a:lnTo>
                <a:lnTo>
                  <a:pt x="1315641" y="1979985"/>
                </a:lnTo>
                <a:lnTo>
                  <a:pt x="1310481" y="1972046"/>
                </a:lnTo>
                <a:lnTo>
                  <a:pt x="1305322" y="1964107"/>
                </a:lnTo>
                <a:lnTo>
                  <a:pt x="1299766" y="1955374"/>
                </a:lnTo>
                <a:lnTo>
                  <a:pt x="1295003" y="1946244"/>
                </a:lnTo>
                <a:lnTo>
                  <a:pt x="1290241" y="1936717"/>
                </a:lnTo>
                <a:lnTo>
                  <a:pt x="1285478" y="1927191"/>
                </a:lnTo>
                <a:lnTo>
                  <a:pt x="1281113" y="1916473"/>
                </a:lnTo>
                <a:lnTo>
                  <a:pt x="1276747" y="1906152"/>
                </a:lnTo>
                <a:lnTo>
                  <a:pt x="1272381" y="1895435"/>
                </a:lnTo>
                <a:lnTo>
                  <a:pt x="1268413" y="1883923"/>
                </a:lnTo>
                <a:lnTo>
                  <a:pt x="1264841" y="1872412"/>
                </a:lnTo>
                <a:lnTo>
                  <a:pt x="1261666" y="1860503"/>
                </a:lnTo>
                <a:lnTo>
                  <a:pt x="1258094" y="1848198"/>
                </a:lnTo>
                <a:lnTo>
                  <a:pt x="1260872" y="1860503"/>
                </a:lnTo>
                <a:lnTo>
                  <a:pt x="1263650" y="1872412"/>
                </a:lnTo>
                <a:lnTo>
                  <a:pt x="1266031" y="1884717"/>
                </a:lnTo>
                <a:lnTo>
                  <a:pt x="1268016" y="1896625"/>
                </a:lnTo>
                <a:lnTo>
                  <a:pt x="1269206" y="1907740"/>
                </a:lnTo>
                <a:lnTo>
                  <a:pt x="1270794" y="1919252"/>
                </a:lnTo>
                <a:lnTo>
                  <a:pt x="1271984" y="1930763"/>
                </a:lnTo>
                <a:lnTo>
                  <a:pt x="1272381" y="1941481"/>
                </a:lnTo>
                <a:lnTo>
                  <a:pt x="1272778" y="1952198"/>
                </a:lnTo>
                <a:lnTo>
                  <a:pt x="1272381" y="1962519"/>
                </a:lnTo>
                <a:lnTo>
                  <a:pt x="1272381" y="1972443"/>
                </a:lnTo>
                <a:lnTo>
                  <a:pt x="1271587" y="1981970"/>
                </a:lnTo>
                <a:lnTo>
                  <a:pt x="1270794" y="1991893"/>
                </a:lnTo>
                <a:lnTo>
                  <a:pt x="1269206" y="2001023"/>
                </a:lnTo>
                <a:lnTo>
                  <a:pt x="1267619" y="2009756"/>
                </a:lnTo>
                <a:lnTo>
                  <a:pt x="1265237" y="2018489"/>
                </a:lnTo>
                <a:lnTo>
                  <a:pt x="1263253" y="2026825"/>
                </a:lnTo>
                <a:lnTo>
                  <a:pt x="1260475" y="2034367"/>
                </a:lnTo>
                <a:lnTo>
                  <a:pt x="1258094" y="2041909"/>
                </a:lnTo>
                <a:lnTo>
                  <a:pt x="1254919" y="2049054"/>
                </a:lnTo>
                <a:lnTo>
                  <a:pt x="1251347" y="2055802"/>
                </a:lnTo>
                <a:lnTo>
                  <a:pt x="1247378" y="2062153"/>
                </a:lnTo>
                <a:lnTo>
                  <a:pt x="1243409" y="2068108"/>
                </a:lnTo>
                <a:lnTo>
                  <a:pt x="1239044" y="2073268"/>
                </a:lnTo>
                <a:lnTo>
                  <a:pt x="1234678" y="2078825"/>
                </a:lnTo>
                <a:lnTo>
                  <a:pt x="1229916" y="2083589"/>
                </a:lnTo>
                <a:lnTo>
                  <a:pt x="1224756" y="2087955"/>
                </a:lnTo>
                <a:lnTo>
                  <a:pt x="1219597" y="2091925"/>
                </a:lnTo>
                <a:lnTo>
                  <a:pt x="1214041" y="2094703"/>
                </a:lnTo>
                <a:lnTo>
                  <a:pt x="1207691" y="2097879"/>
                </a:lnTo>
                <a:lnTo>
                  <a:pt x="1201737" y="2099864"/>
                </a:lnTo>
                <a:lnTo>
                  <a:pt x="1194991" y="2102245"/>
                </a:lnTo>
                <a:lnTo>
                  <a:pt x="1185069" y="2104230"/>
                </a:lnTo>
                <a:lnTo>
                  <a:pt x="1175544" y="2106612"/>
                </a:lnTo>
                <a:lnTo>
                  <a:pt x="1165225" y="2108200"/>
                </a:lnTo>
                <a:lnTo>
                  <a:pt x="1155700" y="2109787"/>
                </a:lnTo>
                <a:lnTo>
                  <a:pt x="1146572" y="2110581"/>
                </a:lnTo>
                <a:lnTo>
                  <a:pt x="1137047" y="2111375"/>
                </a:lnTo>
                <a:lnTo>
                  <a:pt x="1127919" y="2111375"/>
                </a:lnTo>
                <a:lnTo>
                  <a:pt x="1118791" y="2111375"/>
                </a:lnTo>
                <a:lnTo>
                  <a:pt x="1110059" y="2111375"/>
                </a:lnTo>
                <a:lnTo>
                  <a:pt x="1101328" y="2110581"/>
                </a:lnTo>
                <a:lnTo>
                  <a:pt x="1092597" y="2109787"/>
                </a:lnTo>
                <a:lnTo>
                  <a:pt x="1084263" y="2108200"/>
                </a:lnTo>
                <a:lnTo>
                  <a:pt x="1075531" y="2106612"/>
                </a:lnTo>
                <a:lnTo>
                  <a:pt x="1067197" y="2105024"/>
                </a:lnTo>
                <a:lnTo>
                  <a:pt x="1059259" y="2102642"/>
                </a:lnTo>
                <a:lnTo>
                  <a:pt x="1051322" y="2100657"/>
                </a:lnTo>
                <a:lnTo>
                  <a:pt x="1043781" y="2097879"/>
                </a:lnTo>
                <a:lnTo>
                  <a:pt x="1035844" y="2094703"/>
                </a:lnTo>
                <a:lnTo>
                  <a:pt x="1028303" y="2091925"/>
                </a:lnTo>
                <a:lnTo>
                  <a:pt x="1020763" y="2088352"/>
                </a:lnTo>
                <a:lnTo>
                  <a:pt x="1013619" y="2084383"/>
                </a:lnTo>
                <a:lnTo>
                  <a:pt x="1006078" y="2080413"/>
                </a:lnTo>
                <a:lnTo>
                  <a:pt x="998934" y="2076444"/>
                </a:lnTo>
                <a:lnTo>
                  <a:pt x="992187" y="2072077"/>
                </a:lnTo>
                <a:lnTo>
                  <a:pt x="978694" y="2062550"/>
                </a:lnTo>
                <a:lnTo>
                  <a:pt x="965994" y="2051833"/>
                </a:lnTo>
                <a:lnTo>
                  <a:pt x="953294" y="2041115"/>
                </a:lnTo>
                <a:lnTo>
                  <a:pt x="941387" y="2028810"/>
                </a:lnTo>
                <a:lnTo>
                  <a:pt x="929481" y="2016504"/>
                </a:lnTo>
                <a:lnTo>
                  <a:pt x="918766" y="2003008"/>
                </a:lnTo>
                <a:lnTo>
                  <a:pt x="908447" y="1989115"/>
                </a:lnTo>
                <a:lnTo>
                  <a:pt x="898128" y="1974825"/>
                </a:lnTo>
                <a:lnTo>
                  <a:pt x="888603" y="1959740"/>
                </a:lnTo>
                <a:lnTo>
                  <a:pt x="879475" y="1944656"/>
                </a:lnTo>
                <a:lnTo>
                  <a:pt x="871141" y="1928381"/>
                </a:lnTo>
                <a:lnTo>
                  <a:pt x="862806" y="1912106"/>
                </a:lnTo>
                <a:lnTo>
                  <a:pt x="854869" y="1895832"/>
                </a:lnTo>
                <a:lnTo>
                  <a:pt x="848122" y="1879160"/>
                </a:lnTo>
                <a:lnTo>
                  <a:pt x="840978" y="1861694"/>
                </a:lnTo>
                <a:lnTo>
                  <a:pt x="834628" y="1844625"/>
                </a:lnTo>
                <a:lnTo>
                  <a:pt x="828675" y="1827159"/>
                </a:lnTo>
                <a:lnTo>
                  <a:pt x="823119" y="1809693"/>
                </a:lnTo>
                <a:lnTo>
                  <a:pt x="817959" y="1792228"/>
                </a:lnTo>
                <a:lnTo>
                  <a:pt x="813594" y="1774762"/>
                </a:lnTo>
                <a:lnTo>
                  <a:pt x="810419" y="1762456"/>
                </a:lnTo>
                <a:lnTo>
                  <a:pt x="808434" y="1750945"/>
                </a:lnTo>
                <a:lnTo>
                  <a:pt x="806053" y="1738639"/>
                </a:lnTo>
                <a:lnTo>
                  <a:pt x="804863" y="1726731"/>
                </a:lnTo>
                <a:lnTo>
                  <a:pt x="804069" y="1714823"/>
                </a:lnTo>
                <a:lnTo>
                  <a:pt x="802878" y="1703708"/>
                </a:lnTo>
                <a:lnTo>
                  <a:pt x="802878" y="1691799"/>
                </a:lnTo>
                <a:lnTo>
                  <a:pt x="802878" y="1680288"/>
                </a:lnTo>
                <a:lnTo>
                  <a:pt x="803672" y="1668776"/>
                </a:lnTo>
                <a:lnTo>
                  <a:pt x="804863" y="1657265"/>
                </a:lnTo>
                <a:lnTo>
                  <a:pt x="806053" y="1646150"/>
                </a:lnTo>
                <a:lnTo>
                  <a:pt x="807244" y="1634639"/>
                </a:lnTo>
                <a:lnTo>
                  <a:pt x="809625" y="1623127"/>
                </a:lnTo>
                <a:lnTo>
                  <a:pt x="811609" y="1612410"/>
                </a:lnTo>
                <a:lnTo>
                  <a:pt x="814387" y="1600898"/>
                </a:lnTo>
                <a:lnTo>
                  <a:pt x="817563" y="1590180"/>
                </a:lnTo>
                <a:lnTo>
                  <a:pt x="820341" y="1579066"/>
                </a:lnTo>
                <a:lnTo>
                  <a:pt x="823913" y="1567951"/>
                </a:lnTo>
                <a:lnTo>
                  <a:pt x="831453" y="1546119"/>
                </a:lnTo>
                <a:lnTo>
                  <a:pt x="840184" y="1524684"/>
                </a:lnTo>
                <a:lnTo>
                  <a:pt x="849313" y="1503248"/>
                </a:lnTo>
                <a:lnTo>
                  <a:pt x="859234" y="1481813"/>
                </a:lnTo>
                <a:lnTo>
                  <a:pt x="869950" y="1460378"/>
                </a:lnTo>
                <a:lnTo>
                  <a:pt x="881063" y="1439339"/>
                </a:lnTo>
                <a:lnTo>
                  <a:pt x="892572" y="1418301"/>
                </a:lnTo>
                <a:lnTo>
                  <a:pt x="904875" y="1398057"/>
                </a:lnTo>
                <a:lnTo>
                  <a:pt x="916384" y="1377018"/>
                </a:lnTo>
                <a:lnTo>
                  <a:pt x="940991" y="1336133"/>
                </a:lnTo>
                <a:lnTo>
                  <a:pt x="965200" y="1295247"/>
                </a:lnTo>
                <a:lnTo>
                  <a:pt x="976709" y="1275002"/>
                </a:lnTo>
                <a:lnTo>
                  <a:pt x="988219" y="1254361"/>
                </a:lnTo>
                <a:lnTo>
                  <a:pt x="998537" y="1234117"/>
                </a:lnTo>
                <a:lnTo>
                  <a:pt x="1009253" y="1213872"/>
                </a:lnTo>
                <a:lnTo>
                  <a:pt x="1018381" y="1193628"/>
                </a:lnTo>
                <a:lnTo>
                  <a:pt x="1027113" y="1172986"/>
                </a:lnTo>
                <a:lnTo>
                  <a:pt x="1035050" y="1153139"/>
                </a:lnTo>
                <a:lnTo>
                  <a:pt x="1041400" y="1132497"/>
                </a:lnTo>
                <a:lnTo>
                  <a:pt x="1044575" y="1122177"/>
                </a:lnTo>
                <a:lnTo>
                  <a:pt x="1046956" y="1111856"/>
                </a:lnTo>
                <a:lnTo>
                  <a:pt x="1049337" y="1101932"/>
                </a:lnTo>
                <a:lnTo>
                  <a:pt x="1051322" y="1091612"/>
                </a:lnTo>
                <a:lnTo>
                  <a:pt x="1047353" y="1090421"/>
                </a:lnTo>
                <a:lnTo>
                  <a:pt x="1044178" y="1089627"/>
                </a:lnTo>
                <a:lnTo>
                  <a:pt x="1041003" y="1088436"/>
                </a:lnTo>
                <a:lnTo>
                  <a:pt x="1037431" y="1086848"/>
                </a:lnTo>
                <a:lnTo>
                  <a:pt x="1034256" y="1084467"/>
                </a:lnTo>
                <a:lnTo>
                  <a:pt x="1031875" y="1082482"/>
                </a:lnTo>
                <a:lnTo>
                  <a:pt x="1029097" y="1079703"/>
                </a:lnTo>
                <a:lnTo>
                  <a:pt x="1027113" y="1076924"/>
                </a:lnTo>
                <a:lnTo>
                  <a:pt x="1018778" y="1083673"/>
                </a:lnTo>
                <a:lnTo>
                  <a:pt x="1010841" y="1090421"/>
                </a:lnTo>
                <a:lnTo>
                  <a:pt x="1003300" y="1097963"/>
                </a:lnTo>
                <a:lnTo>
                  <a:pt x="995759" y="1105505"/>
                </a:lnTo>
                <a:lnTo>
                  <a:pt x="981075" y="1120986"/>
                </a:lnTo>
                <a:lnTo>
                  <a:pt x="966787" y="1137658"/>
                </a:lnTo>
                <a:lnTo>
                  <a:pt x="953294" y="1154727"/>
                </a:lnTo>
                <a:lnTo>
                  <a:pt x="939800" y="1172986"/>
                </a:lnTo>
                <a:lnTo>
                  <a:pt x="926703" y="1191246"/>
                </a:lnTo>
                <a:lnTo>
                  <a:pt x="914003" y="1210697"/>
                </a:lnTo>
                <a:lnTo>
                  <a:pt x="901700" y="1230147"/>
                </a:lnTo>
                <a:lnTo>
                  <a:pt x="889397" y="1250391"/>
                </a:lnTo>
                <a:lnTo>
                  <a:pt x="865187" y="1290880"/>
                </a:lnTo>
                <a:lnTo>
                  <a:pt x="840581" y="1332163"/>
                </a:lnTo>
                <a:lnTo>
                  <a:pt x="828278" y="1352408"/>
                </a:lnTo>
                <a:lnTo>
                  <a:pt x="815578" y="1373049"/>
                </a:lnTo>
                <a:lnTo>
                  <a:pt x="802878" y="1393293"/>
                </a:lnTo>
                <a:lnTo>
                  <a:pt x="789781" y="1412744"/>
                </a:lnTo>
                <a:lnTo>
                  <a:pt x="776287" y="1432591"/>
                </a:lnTo>
                <a:lnTo>
                  <a:pt x="762397" y="1451645"/>
                </a:lnTo>
                <a:lnTo>
                  <a:pt x="748109" y="1469905"/>
                </a:lnTo>
                <a:lnTo>
                  <a:pt x="733028" y="1487767"/>
                </a:lnTo>
                <a:lnTo>
                  <a:pt x="717550" y="1504836"/>
                </a:lnTo>
                <a:lnTo>
                  <a:pt x="709613" y="1513172"/>
                </a:lnTo>
                <a:lnTo>
                  <a:pt x="701278" y="1521111"/>
                </a:lnTo>
                <a:lnTo>
                  <a:pt x="692944" y="1529050"/>
                </a:lnTo>
                <a:lnTo>
                  <a:pt x="684213" y="1536989"/>
                </a:lnTo>
                <a:lnTo>
                  <a:pt x="675481" y="1544134"/>
                </a:lnTo>
                <a:lnTo>
                  <a:pt x="666750" y="1551279"/>
                </a:lnTo>
                <a:lnTo>
                  <a:pt x="657622" y="1558027"/>
                </a:lnTo>
                <a:lnTo>
                  <a:pt x="648494" y="1564776"/>
                </a:lnTo>
                <a:lnTo>
                  <a:pt x="638969" y="1570730"/>
                </a:lnTo>
                <a:lnTo>
                  <a:pt x="629047" y="1577081"/>
                </a:lnTo>
                <a:lnTo>
                  <a:pt x="618728" y="1582638"/>
                </a:lnTo>
                <a:lnTo>
                  <a:pt x="608409" y="1587799"/>
                </a:lnTo>
                <a:lnTo>
                  <a:pt x="597694" y="1592959"/>
                </a:lnTo>
                <a:lnTo>
                  <a:pt x="586978" y="1597325"/>
                </a:lnTo>
                <a:lnTo>
                  <a:pt x="575866" y="1601692"/>
                </a:lnTo>
                <a:lnTo>
                  <a:pt x="564753" y="1606058"/>
                </a:lnTo>
                <a:lnTo>
                  <a:pt x="552847" y="1609631"/>
                </a:lnTo>
                <a:lnTo>
                  <a:pt x="540941" y="1613203"/>
                </a:lnTo>
                <a:lnTo>
                  <a:pt x="523478" y="1617173"/>
                </a:lnTo>
                <a:lnTo>
                  <a:pt x="505619" y="1621142"/>
                </a:lnTo>
                <a:lnTo>
                  <a:pt x="487759" y="1624715"/>
                </a:lnTo>
                <a:lnTo>
                  <a:pt x="469503" y="1627891"/>
                </a:lnTo>
                <a:lnTo>
                  <a:pt x="451247" y="1630669"/>
                </a:lnTo>
                <a:lnTo>
                  <a:pt x="433387" y="1633051"/>
                </a:lnTo>
                <a:lnTo>
                  <a:pt x="414734" y="1634242"/>
                </a:lnTo>
                <a:lnTo>
                  <a:pt x="396478" y="1635433"/>
                </a:lnTo>
                <a:lnTo>
                  <a:pt x="378222" y="1636226"/>
                </a:lnTo>
                <a:lnTo>
                  <a:pt x="360363" y="1636226"/>
                </a:lnTo>
                <a:lnTo>
                  <a:pt x="342503" y="1635433"/>
                </a:lnTo>
                <a:lnTo>
                  <a:pt x="324644" y="1634242"/>
                </a:lnTo>
                <a:lnTo>
                  <a:pt x="307181" y="1632257"/>
                </a:lnTo>
                <a:lnTo>
                  <a:pt x="290116" y="1629875"/>
                </a:lnTo>
                <a:lnTo>
                  <a:pt x="273050" y="1626700"/>
                </a:lnTo>
                <a:lnTo>
                  <a:pt x="256381" y="1622333"/>
                </a:lnTo>
                <a:lnTo>
                  <a:pt x="240109" y="1617570"/>
                </a:lnTo>
                <a:lnTo>
                  <a:pt x="224631" y="1612013"/>
                </a:lnTo>
                <a:lnTo>
                  <a:pt x="209153" y="1605661"/>
                </a:lnTo>
                <a:lnTo>
                  <a:pt x="194469" y="1598516"/>
                </a:lnTo>
                <a:lnTo>
                  <a:pt x="187325" y="1594547"/>
                </a:lnTo>
                <a:lnTo>
                  <a:pt x="180578" y="1590180"/>
                </a:lnTo>
                <a:lnTo>
                  <a:pt x="173434" y="1585814"/>
                </a:lnTo>
                <a:lnTo>
                  <a:pt x="166687" y="1581447"/>
                </a:lnTo>
                <a:lnTo>
                  <a:pt x="159941" y="1576287"/>
                </a:lnTo>
                <a:lnTo>
                  <a:pt x="153591" y="1571127"/>
                </a:lnTo>
                <a:lnTo>
                  <a:pt x="147241" y="1565569"/>
                </a:lnTo>
                <a:lnTo>
                  <a:pt x="141287" y="1560012"/>
                </a:lnTo>
                <a:lnTo>
                  <a:pt x="134937" y="1554455"/>
                </a:lnTo>
                <a:lnTo>
                  <a:pt x="129381" y="1548104"/>
                </a:lnTo>
                <a:lnTo>
                  <a:pt x="124222" y="1542149"/>
                </a:lnTo>
                <a:lnTo>
                  <a:pt x="118666" y="1535004"/>
                </a:lnTo>
                <a:lnTo>
                  <a:pt x="113109" y="1528653"/>
                </a:lnTo>
                <a:lnTo>
                  <a:pt x="108347" y="1521111"/>
                </a:lnTo>
                <a:lnTo>
                  <a:pt x="103584" y="1513569"/>
                </a:lnTo>
                <a:lnTo>
                  <a:pt x="99219" y="1506424"/>
                </a:lnTo>
                <a:lnTo>
                  <a:pt x="94853" y="1498485"/>
                </a:lnTo>
                <a:lnTo>
                  <a:pt x="90487" y="1490149"/>
                </a:lnTo>
                <a:lnTo>
                  <a:pt x="86519" y="1481416"/>
                </a:lnTo>
                <a:lnTo>
                  <a:pt x="82947" y="1472683"/>
                </a:lnTo>
                <a:lnTo>
                  <a:pt x="79772" y="1463553"/>
                </a:lnTo>
                <a:lnTo>
                  <a:pt x="76597" y="1454424"/>
                </a:lnTo>
                <a:lnTo>
                  <a:pt x="73422" y="1444500"/>
                </a:lnTo>
                <a:lnTo>
                  <a:pt x="71041" y="1434576"/>
                </a:lnTo>
                <a:lnTo>
                  <a:pt x="69453" y="1428225"/>
                </a:lnTo>
                <a:lnTo>
                  <a:pt x="68659" y="1421477"/>
                </a:lnTo>
                <a:lnTo>
                  <a:pt x="68263" y="1415126"/>
                </a:lnTo>
                <a:lnTo>
                  <a:pt x="68263" y="1408377"/>
                </a:lnTo>
                <a:lnTo>
                  <a:pt x="69056" y="1402026"/>
                </a:lnTo>
                <a:lnTo>
                  <a:pt x="70644" y="1395278"/>
                </a:lnTo>
                <a:lnTo>
                  <a:pt x="72231" y="1388927"/>
                </a:lnTo>
                <a:lnTo>
                  <a:pt x="75009" y="1382179"/>
                </a:lnTo>
                <a:lnTo>
                  <a:pt x="77391" y="1375828"/>
                </a:lnTo>
                <a:lnTo>
                  <a:pt x="80963" y="1369476"/>
                </a:lnTo>
                <a:lnTo>
                  <a:pt x="84534" y="1363125"/>
                </a:lnTo>
                <a:lnTo>
                  <a:pt x="88900" y="1356774"/>
                </a:lnTo>
                <a:lnTo>
                  <a:pt x="93663" y="1350820"/>
                </a:lnTo>
                <a:lnTo>
                  <a:pt x="98822" y="1344865"/>
                </a:lnTo>
                <a:lnTo>
                  <a:pt x="104378" y="1338514"/>
                </a:lnTo>
                <a:lnTo>
                  <a:pt x="110728" y="1332560"/>
                </a:lnTo>
                <a:lnTo>
                  <a:pt x="117078" y="1326606"/>
                </a:lnTo>
                <a:lnTo>
                  <a:pt x="124222" y="1321049"/>
                </a:lnTo>
                <a:lnTo>
                  <a:pt x="131763" y="1315491"/>
                </a:lnTo>
                <a:lnTo>
                  <a:pt x="139303" y="1310331"/>
                </a:lnTo>
                <a:lnTo>
                  <a:pt x="147637" y="1304774"/>
                </a:lnTo>
                <a:lnTo>
                  <a:pt x="156369" y="1299613"/>
                </a:lnTo>
                <a:lnTo>
                  <a:pt x="165497" y="1294850"/>
                </a:lnTo>
                <a:lnTo>
                  <a:pt x="174625" y="1290086"/>
                </a:lnTo>
                <a:lnTo>
                  <a:pt x="184944" y="1285323"/>
                </a:lnTo>
                <a:lnTo>
                  <a:pt x="194866" y="1280957"/>
                </a:lnTo>
                <a:lnTo>
                  <a:pt x="205978" y="1276590"/>
                </a:lnTo>
                <a:lnTo>
                  <a:pt x="216694" y="1272224"/>
                </a:lnTo>
                <a:lnTo>
                  <a:pt x="227806" y="1268254"/>
                </a:lnTo>
                <a:lnTo>
                  <a:pt x="239316" y="1264682"/>
                </a:lnTo>
                <a:lnTo>
                  <a:pt x="251222" y="1261109"/>
                </a:lnTo>
                <a:lnTo>
                  <a:pt x="263922" y="1257934"/>
                </a:lnTo>
                <a:lnTo>
                  <a:pt x="251222" y="1260712"/>
                </a:lnTo>
                <a:lnTo>
                  <a:pt x="238919" y="1263491"/>
                </a:lnTo>
                <a:lnTo>
                  <a:pt x="227013" y="1265476"/>
                </a:lnTo>
                <a:lnTo>
                  <a:pt x="215503" y="1267857"/>
                </a:lnTo>
                <a:lnTo>
                  <a:pt x="203597" y="1269048"/>
                </a:lnTo>
                <a:lnTo>
                  <a:pt x="192087" y="1270636"/>
                </a:lnTo>
                <a:lnTo>
                  <a:pt x="181372" y="1271827"/>
                </a:lnTo>
                <a:lnTo>
                  <a:pt x="170259" y="1272224"/>
                </a:lnTo>
                <a:lnTo>
                  <a:pt x="159941" y="1272621"/>
                </a:lnTo>
                <a:lnTo>
                  <a:pt x="149622" y="1272224"/>
                </a:lnTo>
                <a:lnTo>
                  <a:pt x="139303" y="1272224"/>
                </a:lnTo>
                <a:lnTo>
                  <a:pt x="129778" y="1271430"/>
                </a:lnTo>
                <a:lnTo>
                  <a:pt x="120253" y="1270636"/>
                </a:lnTo>
                <a:lnTo>
                  <a:pt x="111125" y="1269048"/>
                </a:lnTo>
                <a:lnTo>
                  <a:pt x="101997" y="1267460"/>
                </a:lnTo>
                <a:lnTo>
                  <a:pt x="93663" y="1265079"/>
                </a:lnTo>
                <a:lnTo>
                  <a:pt x="85328" y="1263094"/>
                </a:lnTo>
                <a:lnTo>
                  <a:pt x="77391" y="1260712"/>
                </a:lnTo>
                <a:lnTo>
                  <a:pt x="69850" y="1257934"/>
                </a:lnTo>
                <a:lnTo>
                  <a:pt x="63103" y="1254758"/>
                </a:lnTo>
                <a:lnTo>
                  <a:pt x="55959" y="1251185"/>
                </a:lnTo>
                <a:lnTo>
                  <a:pt x="50006" y="1247216"/>
                </a:lnTo>
                <a:lnTo>
                  <a:pt x="43656" y="1243246"/>
                </a:lnTo>
                <a:lnTo>
                  <a:pt x="38100" y="1238880"/>
                </a:lnTo>
                <a:lnTo>
                  <a:pt x="32941" y="1234513"/>
                </a:lnTo>
                <a:lnTo>
                  <a:pt x="28575" y="1229750"/>
                </a:lnTo>
                <a:lnTo>
                  <a:pt x="24209" y="1224590"/>
                </a:lnTo>
                <a:lnTo>
                  <a:pt x="20241" y="1219429"/>
                </a:lnTo>
                <a:lnTo>
                  <a:pt x="16669" y="1213872"/>
                </a:lnTo>
                <a:lnTo>
                  <a:pt x="14287" y="1207521"/>
                </a:lnTo>
                <a:lnTo>
                  <a:pt x="11509" y="1201567"/>
                </a:lnTo>
                <a:lnTo>
                  <a:pt x="9922" y="1194819"/>
                </a:lnTo>
                <a:lnTo>
                  <a:pt x="7144" y="1184895"/>
                </a:lnTo>
                <a:lnTo>
                  <a:pt x="5556" y="1175368"/>
                </a:lnTo>
                <a:lnTo>
                  <a:pt x="3572" y="1165047"/>
                </a:lnTo>
                <a:lnTo>
                  <a:pt x="2381" y="1155521"/>
                </a:lnTo>
                <a:lnTo>
                  <a:pt x="1587" y="1146391"/>
                </a:lnTo>
                <a:lnTo>
                  <a:pt x="794" y="1136864"/>
                </a:lnTo>
                <a:lnTo>
                  <a:pt x="0" y="1127734"/>
                </a:lnTo>
                <a:lnTo>
                  <a:pt x="0" y="1118604"/>
                </a:lnTo>
                <a:lnTo>
                  <a:pt x="794" y="1109871"/>
                </a:lnTo>
                <a:lnTo>
                  <a:pt x="1587" y="1101138"/>
                </a:lnTo>
                <a:lnTo>
                  <a:pt x="2381" y="1092406"/>
                </a:lnTo>
                <a:lnTo>
                  <a:pt x="3572" y="1084070"/>
                </a:lnTo>
                <a:lnTo>
                  <a:pt x="5159" y="1075337"/>
                </a:lnTo>
                <a:lnTo>
                  <a:pt x="6747" y="1067398"/>
                </a:lnTo>
                <a:lnTo>
                  <a:pt x="8731" y="1059062"/>
                </a:lnTo>
                <a:lnTo>
                  <a:pt x="11509" y="1051123"/>
                </a:lnTo>
                <a:lnTo>
                  <a:pt x="14287" y="1043581"/>
                </a:lnTo>
                <a:lnTo>
                  <a:pt x="17066" y="1035642"/>
                </a:lnTo>
                <a:lnTo>
                  <a:pt x="20241" y="1028100"/>
                </a:lnTo>
                <a:lnTo>
                  <a:pt x="23813" y="1020558"/>
                </a:lnTo>
                <a:lnTo>
                  <a:pt x="27384" y="1013413"/>
                </a:lnTo>
                <a:lnTo>
                  <a:pt x="31353" y="1005871"/>
                </a:lnTo>
                <a:lnTo>
                  <a:pt x="35719" y="998725"/>
                </a:lnTo>
                <a:lnTo>
                  <a:pt x="40084" y="991977"/>
                </a:lnTo>
                <a:lnTo>
                  <a:pt x="49609" y="978481"/>
                </a:lnTo>
                <a:lnTo>
                  <a:pt x="59531" y="965779"/>
                </a:lnTo>
                <a:lnTo>
                  <a:pt x="71041" y="953076"/>
                </a:lnTo>
                <a:lnTo>
                  <a:pt x="82550" y="941168"/>
                </a:lnTo>
                <a:lnTo>
                  <a:pt x="95250" y="929656"/>
                </a:lnTo>
                <a:lnTo>
                  <a:pt x="108744" y="918542"/>
                </a:lnTo>
                <a:lnTo>
                  <a:pt x="122237" y="908221"/>
                </a:lnTo>
                <a:lnTo>
                  <a:pt x="136922" y="897900"/>
                </a:lnTo>
                <a:lnTo>
                  <a:pt x="152003" y="888373"/>
                </a:lnTo>
                <a:lnTo>
                  <a:pt x="167481" y="879244"/>
                </a:lnTo>
                <a:lnTo>
                  <a:pt x="182959" y="870908"/>
                </a:lnTo>
                <a:lnTo>
                  <a:pt x="199628" y="862572"/>
                </a:lnTo>
                <a:lnTo>
                  <a:pt x="216297" y="854633"/>
                </a:lnTo>
                <a:lnTo>
                  <a:pt x="232966" y="847885"/>
                </a:lnTo>
                <a:lnTo>
                  <a:pt x="250031" y="840740"/>
                </a:lnTo>
                <a:lnTo>
                  <a:pt x="267494" y="834388"/>
                </a:lnTo>
                <a:lnTo>
                  <a:pt x="284956" y="828434"/>
                </a:lnTo>
                <a:lnTo>
                  <a:pt x="302419" y="822877"/>
                </a:lnTo>
                <a:lnTo>
                  <a:pt x="319881" y="817716"/>
                </a:lnTo>
                <a:lnTo>
                  <a:pt x="337344" y="813350"/>
                </a:lnTo>
                <a:lnTo>
                  <a:pt x="349250" y="810174"/>
                </a:lnTo>
                <a:lnTo>
                  <a:pt x="361156" y="808190"/>
                </a:lnTo>
                <a:lnTo>
                  <a:pt x="373063" y="805808"/>
                </a:lnTo>
                <a:lnTo>
                  <a:pt x="384969" y="804617"/>
                </a:lnTo>
                <a:lnTo>
                  <a:pt x="396478" y="803823"/>
                </a:lnTo>
                <a:lnTo>
                  <a:pt x="408384" y="803029"/>
                </a:lnTo>
                <a:lnTo>
                  <a:pt x="420291" y="803029"/>
                </a:lnTo>
                <a:lnTo>
                  <a:pt x="431403" y="803029"/>
                </a:lnTo>
                <a:lnTo>
                  <a:pt x="442913" y="803823"/>
                </a:lnTo>
                <a:lnTo>
                  <a:pt x="454819" y="804617"/>
                </a:lnTo>
                <a:lnTo>
                  <a:pt x="465931" y="805808"/>
                </a:lnTo>
                <a:lnTo>
                  <a:pt x="477441" y="807396"/>
                </a:lnTo>
                <a:lnTo>
                  <a:pt x="488156" y="809380"/>
                </a:lnTo>
                <a:lnTo>
                  <a:pt x="499666" y="811762"/>
                </a:lnTo>
                <a:lnTo>
                  <a:pt x="510381" y="814144"/>
                </a:lnTo>
                <a:lnTo>
                  <a:pt x="521891" y="817319"/>
                </a:lnTo>
                <a:lnTo>
                  <a:pt x="532606" y="820495"/>
                </a:lnTo>
                <a:lnTo>
                  <a:pt x="543719" y="823671"/>
                </a:lnTo>
                <a:lnTo>
                  <a:pt x="565547" y="831213"/>
                </a:lnTo>
                <a:lnTo>
                  <a:pt x="587375" y="839946"/>
                </a:lnTo>
                <a:lnTo>
                  <a:pt x="608806" y="849075"/>
                </a:lnTo>
                <a:lnTo>
                  <a:pt x="630237" y="858999"/>
                </a:lnTo>
                <a:lnTo>
                  <a:pt x="651272" y="869717"/>
                </a:lnTo>
                <a:lnTo>
                  <a:pt x="671909" y="880831"/>
                </a:lnTo>
                <a:lnTo>
                  <a:pt x="692944" y="892740"/>
                </a:lnTo>
                <a:lnTo>
                  <a:pt x="713978" y="904648"/>
                </a:lnTo>
                <a:lnTo>
                  <a:pt x="734616" y="916954"/>
                </a:lnTo>
                <a:lnTo>
                  <a:pt x="775494" y="941168"/>
                </a:lnTo>
                <a:lnTo>
                  <a:pt x="816769" y="965382"/>
                </a:lnTo>
                <a:lnTo>
                  <a:pt x="837009" y="976496"/>
                </a:lnTo>
                <a:lnTo>
                  <a:pt x="857250" y="988008"/>
                </a:lnTo>
                <a:lnTo>
                  <a:pt x="877887" y="998725"/>
                </a:lnTo>
                <a:lnTo>
                  <a:pt x="897731" y="1009046"/>
                </a:lnTo>
                <a:lnTo>
                  <a:pt x="918369" y="1018176"/>
                </a:lnTo>
                <a:lnTo>
                  <a:pt x="938213" y="1026909"/>
                </a:lnTo>
                <a:lnTo>
                  <a:pt x="958850" y="1034848"/>
                </a:lnTo>
                <a:lnTo>
                  <a:pt x="979487" y="1041199"/>
                </a:lnTo>
                <a:lnTo>
                  <a:pt x="989409" y="1044375"/>
                </a:lnTo>
                <a:lnTo>
                  <a:pt x="1000125" y="1046756"/>
                </a:lnTo>
                <a:lnTo>
                  <a:pt x="1010047" y="1049138"/>
                </a:lnTo>
                <a:lnTo>
                  <a:pt x="1020366" y="1051123"/>
                </a:lnTo>
                <a:lnTo>
                  <a:pt x="1020763" y="1047947"/>
                </a:lnTo>
                <a:lnTo>
                  <a:pt x="1022350" y="1043978"/>
                </a:lnTo>
                <a:lnTo>
                  <a:pt x="1023541" y="1040802"/>
                </a:lnTo>
                <a:lnTo>
                  <a:pt x="1025128" y="1037230"/>
                </a:lnTo>
                <a:lnTo>
                  <a:pt x="1027113" y="1034451"/>
                </a:lnTo>
                <a:lnTo>
                  <a:pt x="1029494" y="1031672"/>
                </a:lnTo>
                <a:lnTo>
                  <a:pt x="1031875" y="1028894"/>
                </a:lnTo>
                <a:lnTo>
                  <a:pt x="1035050" y="1026909"/>
                </a:lnTo>
                <a:lnTo>
                  <a:pt x="1027906" y="1018573"/>
                </a:lnTo>
                <a:lnTo>
                  <a:pt x="1020763" y="1010634"/>
                </a:lnTo>
                <a:lnTo>
                  <a:pt x="1014016" y="1003092"/>
                </a:lnTo>
                <a:lnTo>
                  <a:pt x="1006475" y="995550"/>
                </a:lnTo>
                <a:lnTo>
                  <a:pt x="990600" y="980863"/>
                </a:lnTo>
                <a:lnTo>
                  <a:pt x="974328" y="966573"/>
                </a:lnTo>
                <a:lnTo>
                  <a:pt x="956866" y="953076"/>
                </a:lnTo>
                <a:lnTo>
                  <a:pt x="939006" y="939580"/>
                </a:lnTo>
                <a:lnTo>
                  <a:pt x="920353" y="926878"/>
                </a:lnTo>
                <a:lnTo>
                  <a:pt x="901303" y="913778"/>
                </a:lnTo>
                <a:lnTo>
                  <a:pt x="881459" y="901473"/>
                </a:lnTo>
                <a:lnTo>
                  <a:pt x="861616" y="889167"/>
                </a:lnTo>
                <a:lnTo>
                  <a:pt x="821134" y="864953"/>
                </a:lnTo>
                <a:lnTo>
                  <a:pt x="779859" y="840343"/>
                </a:lnTo>
                <a:lnTo>
                  <a:pt x="759222" y="828037"/>
                </a:lnTo>
                <a:lnTo>
                  <a:pt x="738981" y="815335"/>
                </a:lnTo>
                <a:lnTo>
                  <a:pt x="718741" y="803029"/>
                </a:lnTo>
                <a:lnTo>
                  <a:pt x="698897" y="789930"/>
                </a:lnTo>
                <a:lnTo>
                  <a:pt x="679450" y="776037"/>
                </a:lnTo>
                <a:lnTo>
                  <a:pt x="660400" y="762143"/>
                </a:lnTo>
                <a:lnTo>
                  <a:pt x="642144" y="747853"/>
                </a:lnTo>
                <a:lnTo>
                  <a:pt x="623887" y="733166"/>
                </a:lnTo>
                <a:lnTo>
                  <a:pt x="607219" y="717288"/>
                </a:lnTo>
                <a:lnTo>
                  <a:pt x="598884" y="709349"/>
                </a:lnTo>
                <a:lnTo>
                  <a:pt x="590550" y="701013"/>
                </a:lnTo>
                <a:lnTo>
                  <a:pt x="582613" y="692677"/>
                </a:lnTo>
                <a:lnTo>
                  <a:pt x="575072" y="683944"/>
                </a:lnTo>
                <a:lnTo>
                  <a:pt x="567531" y="675212"/>
                </a:lnTo>
                <a:lnTo>
                  <a:pt x="560784" y="666479"/>
                </a:lnTo>
                <a:lnTo>
                  <a:pt x="553641" y="657349"/>
                </a:lnTo>
                <a:lnTo>
                  <a:pt x="547291" y="648219"/>
                </a:lnTo>
                <a:lnTo>
                  <a:pt x="540941" y="638692"/>
                </a:lnTo>
                <a:lnTo>
                  <a:pt x="534987" y="628768"/>
                </a:lnTo>
                <a:lnTo>
                  <a:pt x="529431" y="618448"/>
                </a:lnTo>
                <a:lnTo>
                  <a:pt x="523875" y="608127"/>
                </a:lnTo>
                <a:lnTo>
                  <a:pt x="518716" y="597806"/>
                </a:lnTo>
                <a:lnTo>
                  <a:pt x="513953" y="587089"/>
                </a:lnTo>
                <a:lnTo>
                  <a:pt x="509587" y="575974"/>
                </a:lnTo>
                <a:lnTo>
                  <a:pt x="505619" y="564463"/>
                </a:lnTo>
                <a:lnTo>
                  <a:pt x="502047" y="552554"/>
                </a:lnTo>
                <a:lnTo>
                  <a:pt x="498872" y="541043"/>
                </a:lnTo>
                <a:lnTo>
                  <a:pt x="494506" y="523577"/>
                </a:lnTo>
                <a:lnTo>
                  <a:pt x="490537" y="505317"/>
                </a:lnTo>
                <a:lnTo>
                  <a:pt x="486966" y="487454"/>
                </a:lnTo>
                <a:lnTo>
                  <a:pt x="483791" y="469195"/>
                </a:lnTo>
                <a:lnTo>
                  <a:pt x="481409" y="450935"/>
                </a:lnTo>
                <a:lnTo>
                  <a:pt x="479028" y="433072"/>
                </a:lnTo>
                <a:lnTo>
                  <a:pt x="477441" y="414812"/>
                </a:lnTo>
                <a:lnTo>
                  <a:pt x="476647" y="396553"/>
                </a:lnTo>
                <a:lnTo>
                  <a:pt x="475456" y="377896"/>
                </a:lnTo>
                <a:lnTo>
                  <a:pt x="475456" y="360033"/>
                </a:lnTo>
                <a:lnTo>
                  <a:pt x="476647" y="342171"/>
                </a:lnTo>
                <a:lnTo>
                  <a:pt x="477441" y="324308"/>
                </a:lnTo>
                <a:lnTo>
                  <a:pt x="479425" y="306842"/>
                </a:lnTo>
                <a:lnTo>
                  <a:pt x="482203" y="289773"/>
                </a:lnTo>
                <a:lnTo>
                  <a:pt x="485378" y="272705"/>
                </a:lnTo>
                <a:lnTo>
                  <a:pt x="488950" y="256033"/>
                </a:lnTo>
                <a:lnTo>
                  <a:pt x="494109" y="240155"/>
                </a:lnTo>
                <a:lnTo>
                  <a:pt x="499666" y="224277"/>
                </a:lnTo>
                <a:lnTo>
                  <a:pt x="506016" y="209193"/>
                </a:lnTo>
                <a:lnTo>
                  <a:pt x="513556" y="194108"/>
                </a:lnTo>
                <a:lnTo>
                  <a:pt x="517525" y="187360"/>
                </a:lnTo>
                <a:lnTo>
                  <a:pt x="521494" y="180215"/>
                </a:lnTo>
                <a:lnTo>
                  <a:pt x="526256" y="173070"/>
                </a:lnTo>
                <a:lnTo>
                  <a:pt x="530622" y="166322"/>
                </a:lnTo>
                <a:lnTo>
                  <a:pt x="535384" y="159574"/>
                </a:lnTo>
                <a:lnTo>
                  <a:pt x="540544" y="153223"/>
                </a:lnTo>
                <a:lnTo>
                  <a:pt x="545703" y="146871"/>
                </a:lnTo>
                <a:lnTo>
                  <a:pt x="551656" y="140917"/>
                </a:lnTo>
                <a:lnTo>
                  <a:pt x="557609" y="134963"/>
                </a:lnTo>
                <a:lnTo>
                  <a:pt x="563959" y="129009"/>
                </a:lnTo>
                <a:lnTo>
                  <a:pt x="569913" y="123848"/>
                </a:lnTo>
                <a:lnTo>
                  <a:pt x="576263" y="118291"/>
                </a:lnTo>
                <a:lnTo>
                  <a:pt x="583406" y="113131"/>
                </a:lnTo>
                <a:lnTo>
                  <a:pt x="590550" y="108367"/>
                </a:lnTo>
                <a:lnTo>
                  <a:pt x="597694" y="103207"/>
                </a:lnTo>
                <a:lnTo>
                  <a:pt x="605631" y="98841"/>
                </a:lnTo>
                <a:lnTo>
                  <a:pt x="613569" y="94474"/>
                </a:lnTo>
                <a:lnTo>
                  <a:pt x="621903" y="90108"/>
                </a:lnTo>
                <a:lnTo>
                  <a:pt x="630237" y="86535"/>
                </a:lnTo>
                <a:lnTo>
                  <a:pt x="639366" y="82963"/>
                </a:lnTo>
                <a:lnTo>
                  <a:pt x="648097" y="79390"/>
                </a:lnTo>
                <a:lnTo>
                  <a:pt x="657622" y="76214"/>
                </a:lnTo>
                <a:lnTo>
                  <a:pt x="667147" y="73436"/>
                </a:lnTo>
                <a:lnTo>
                  <a:pt x="677466" y="70657"/>
                </a:lnTo>
                <a:lnTo>
                  <a:pt x="683816" y="69466"/>
                </a:lnTo>
                <a:lnTo>
                  <a:pt x="690563" y="68275"/>
                </a:lnTo>
                <a:lnTo>
                  <a:pt x="696913" y="67879"/>
                </a:lnTo>
                <a:lnTo>
                  <a:pt x="703659" y="68275"/>
                </a:lnTo>
                <a:lnTo>
                  <a:pt x="710009" y="69069"/>
                </a:lnTo>
                <a:lnTo>
                  <a:pt x="716756" y="70260"/>
                </a:lnTo>
                <a:lnTo>
                  <a:pt x="723106" y="71848"/>
                </a:lnTo>
                <a:lnTo>
                  <a:pt x="729853" y="74627"/>
                </a:lnTo>
                <a:lnTo>
                  <a:pt x="735806" y="77008"/>
                </a:lnTo>
                <a:lnTo>
                  <a:pt x="742553" y="80581"/>
                </a:lnTo>
                <a:lnTo>
                  <a:pt x="748903" y="84550"/>
                </a:lnTo>
                <a:lnTo>
                  <a:pt x="754856" y="88520"/>
                </a:lnTo>
                <a:lnTo>
                  <a:pt x="761206" y="93283"/>
                </a:lnTo>
                <a:lnTo>
                  <a:pt x="767159" y="98444"/>
                </a:lnTo>
                <a:lnTo>
                  <a:pt x="773509" y="104398"/>
                </a:lnTo>
                <a:lnTo>
                  <a:pt x="779066" y="110352"/>
                </a:lnTo>
                <a:lnTo>
                  <a:pt x="784622" y="117100"/>
                </a:lnTo>
                <a:lnTo>
                  <a:pt x="790972" y="123848"/>
                </a:lnTo>
                <a:lnTo>
                  <a:pt x="796131" y="131390"/>
                </a:lnTo>
                <a:lnTo>
                  <a:pt x="801687" y="139329"/>
                </a:lnTo>
                <a:lnTo>
                  <a:pt x="806847" y="147665"/>
                </a:lnTo>
                <a:lnTo>
                  <a:pt x="812403" y="156398"/>
                </a:lnTo>
                <a:lnTo>
                  <a:pt x="817166" y="165528"/>
                </a:lnTo>
                <a:lnTo>
                  <a:pt x="821928" y="174658"/>
                </a:lnTo>
                <a:lnTo>
                  <a:pt x="826691" y="184582"/>
                </a:lnTo>
                <a:lnTo>
                  <a:pt x="831056" y="194505"/>
                </a:lnTo>
                <a:lnTo>
                  <a:pt x="835422" y="205620"/>
                </a:lnTo>
                <a:lnTo>
                  <a:pt x="839787" y="216338"/>
                </a:lnTo>
                <a:lnTo>
                  <a:pt x="843756" y="227849"/>
                </a:lnTo>
                <a:lnTo>
                  <a:pt x="847328" y="239361"/>
                </a:lnTo>
                <a:lnTo>
                  <a:pt x="850503" y="251269"/>
                </a:lnTo>
                <a:lnTo>
                  <a:pt x="854075" y="263575"/>
                </a:lnTo>
                <a:lnTo>
                  <a:pt x="850900" y="250872"/>
                </a:lnTo>
                <a:lnTo>
                  <a:pt x="848519" y="239361"/>
                </a:lnTo>
                <a:lnTo>
                  <a:pt x="845741" y="227055"/>
                </a:lnTo>
                <a:lnTo>
                  <a:pt x="844153" y="215147"/>
                </a:lnTo>
                <a:lnTo>
                  <a:pt x="842169" y="203635"/>
                </a:lnTo>
                <a:lnTo>
                  <a:pt x="840978" y="192124"/>
                </a:lnTo>
                <a:lnTo>
                  <a:pt x="840184" y="181009"/>
                </a:lnTo>
                <a:lnTo>
                  <a:pt x="839787" y="170292"/>
                </a:lnTo>
                <a:lnTo>
                  <a:pt x="839391" y="159574"/>
                </a:lnTo>
                <a:lnTo>
                  <a:pt x="839391" y="149253"/>
                </a:lnTo>
                <a:lnTo>
                  <a:pt x="839787" y="139329"/>
                </a:lnTo>
                <a:lnTo>
                  <a:pt x="840581" y="129406"/>
                </a:lnTo>
                <a:lnTo>
                  <a:pt x="841375" y="119879"/>
                </a:lnTo>
                <a:lnTo>
                  <a:pt x="842963" y="110749"/>
                </a:lnTo>
                <a:lnTo>
                  <a:pt x="844550" y="101619"/>
                </a:lnTo>
                <a:lnTo>
                  <a:pt x="846137" y="93283"/>
                </a:lnTo>
                <a:lnTo>
                  <a:pt x="848519" y="84947"/>
                </a:lnTo>
                <a:lnTo>
                  <a:pt x="850900" y="77008"/>
                </a:lnTo>
                <a:lnTo>
                  <a:pt x="854075" y="69863"/>
                </a:lnTo>
                <a:lnTo>
                  <a:pt x="857250" y="62718"/>
                </a:lnTo>
                <a:lnTo>
                  <a:pt x="860822" y="55970"/>
                </a:lnTo>
                <a:lnTo>
                  <a:pt x="863997" y="49619"/>
                </a:lnTo>
                <a:lnTo>
                  <a:pt x="868363" y="43665"/>
                </a:lnTo>
                <a:lnTo>
                  <a:pt x="872331" y="37710"/>
                </a:lnTo>
                <a:lnTo>
                  <a:pt x="877094" y="32550"/>
                </a:lnTo>
                <a:lnTo>
                  <a:pt x="882253" y="28184"/>
                </a:lnTo>
                <a:lnTo>
                  <a:pt x="887413" y="23817"/>
                </a:lnTo>
                <a:lnTo>
                  <a:pt x="892572" y="19848"/>
                </a:lnTo>
                <a:lnTo>
                  <a:pt x="898128" y="16672"/>
                </a:lnTo>
                <a:lnTo>
                  <a:pt x="904081" y="13893"/>
                </a:lnTo>
                <a:lnTo>
                  <a:pt x="910431" y="11115"/>
                </a:lnTo>
                <a:lnTo>
                  <a:pt x="916384" y="9527"/>
                </a:lnTo>
                <a:lnTo>
                  <a:pt x="926703" y="6748"/>
                </a:lnTo>
                <a:lnTo>
                  <a:pt x="936625" y="5160"/>
                </a:lnTo>
                <a:lnTo>
                  <a:pt x="946150" y="3573"/>
                </a:lnTo>
                <a:lnTo>
                  <a:pt x="955675" y="1985"/>
                </a:lnTo>
                <a:lnTo>
                  <a:pt x="965597" y="1191"/>
                </a:lnTo>
                <a:lnTo>
                  <a:pt x="974725" y="397"/>
                </a:lnTo>
                <a:lnTo>
                  <a:pt x="983853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72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494790" y="3935095"/>
            <a:ext cx="239141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20" name="矩形 19"/>
          <p:cNvSpPr/>
          <p:nvPr/>
        </p:nvSpPr>
        <p:spPr>
          <a:xfrm>
            <a:off x="4633595" y="3935095"/>
            <a:ext cx="239141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21" name="矩形 20"/>
          <p:cNvSpPr/>
          <p:nvPr/>
        </p:nvSpPr>
        <p:spPr>
          <a:xfrm>
            <a:off x="7911465" y="3935095"/>
            <a:ext cx="239141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0" grpId="0" animBg="1"/>
      <p:bldP spid="13" grpId="0" animBg="1"/>
      <p:bldP spid="11" grpId="0" animBg="1"/>
      <p:bldP spid="12" grpId="0" animBg="1"/>
      <p:bldP spid="14" grpId="0" animBg="1"/>
      <p:bldP spid="2050" grpId="0" animBg="1"/>
      <p:bldP spid="17" grpId="0" animBg="1"/>
      <p:bldP spid="18" grpId="0" animBg="1"/>
      <p:bldP spid="19" grpId="0"/>
      <p:bldP spid="20" grpId="0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3739515" y="2352040"/>
            <a:ext cx="5273675" cy="11068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6600" dirty="0">
                <a:solidFill>
                  <a:schemeClr val="tx2">
                    <a:lumMod val="50000"/>
                  </a:schemeClr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</a:rPr>
              <a:t>填写大标题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2837180" y="3685540"/>
            <a:ext cx="6176010" cy="53403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lstStyle/>
          <a:p>
            <a:pPr algn="dist">
              <a:lnSpc>
                <a:spcPct val="18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sym typeface="Gill Sans" charset="0"/>
              </a:rPr>
              <a:t>此处添加详细文本描述</a:t>
            </a:r>
          </a:p>
        </p:txBody>
      </p:sp>
      <p:sp>
        <p:nvSpPr>
          <p:cNvPr id="12" name="矩形 11"/>
          <p:cNvSpPr/>
          <p:nvPr/>
        </p:nvSpPr>
        <p:spPr>
          <a:xfrm>
            <a:off x="2837180" y="2582545"/>
            <a:ext cx="698500" cy="645795"/>
          </a:xfrm>
          <a:prstGeom prst="rect">
            <a:avLst/>
          </a:prstGeom>
          <a:solidFill>
            <a:srgbClr val="7493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>
                <a:latin typeface="旅人与风" panose="02010600010101010101" charset="-122"/>
                <a:ea typeface="旅人与风" panose="02010600010101010101" charset="-122"/>
              </a:rPr>
              <a:t>D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5" grpId="0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838835" y="3404870"/>
            <a:ext cx="10761345" cy="883285"/>
          </a:xfrm>
          <a:custGeom>
            <a:avLst/>
            <a:gdLst>
              <a:gd name="connsiteX0" fmla="*/ 0 w 17025"/>
              <a:gd name="connsiteY0" fmla="*/ 1126 h 1390"/>
              <a:gd name="connsiteX1" fmla="*/ 4260 w 17025"/>
              <a:gd name="connsiteY1" fmla="*/ 752 h 1390"/>
              <a:gd name="connsiteX2" fmla="*/ 8790 w 17025"/>
              <a:gd name="connsiteY2" fmla="*/ 752 h 1390"/>
              <a:gd name="connsiteX3" fmla="*/ 13200 w 17025"/>
              <a:gd name="connsiteY3" fmla="*/ 782 h 1390"/>
              <a:gd name="connsiteX4" fmla="*/ 17025 w 17025"/>
              <a:gd name="connsiteY4" fmla="*/ 526 h 1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25" h="1391">
                <a:moveTo>
                  <a:pt x="0" y="1126"/>
                </a:moveTo>
                <a:cubicBezTo>
                  <a:pt x="405" y="62"/>
                  <a:pt x="2745" y="-583"/>
                  <a:pt x="4260" y="752"/>
                </a:cubicBezTo>
                <a:cubicBezTo>
                  <a:pt x="5520" y="1727"/>
                  <a:pt x="7710" y="1472"/>
                  <a:pt x="8790" y="752"/>
                </a:cubicBezTo>
                <a:cubicBezTo>
                  <a:pt x="10245" y="-388"/>
                  <a:pt x="12075" y="-43"/>
                  <a:pt x="13200" y="782"/>
                </a:cubicBezTo>
                <a:cubicBezTo>
                  <a:pt x="14700" y="1756"/>
                  <a:pt x="16350" y="1260"/>
                  <a:pt x="17025" y="526"/>
                </a:cubicBezTo>
              </a:path>
            </a:pathLst>
          </a:custGeom>
          <a:noFill/>
          <a:ln w="63500">
            <a:solidFill>
              <a:srgbClr val="B97A2D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783965" y="452120"/>
            <a:ext cx="4624705" cy="107632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请您输入标题</a:t>
            </a:r>
            <a:endParaRPr lang="en-US" altLang="zh-CN" sz="4000" dirty="0">
              <a:solidFill>
                <a:schemeClr val="tx1">
                  <a:lumMod val="50000"/>
                  <a:lumOff val="50000"/>
                </a:schemeClr>
              </a:solidFill>
              <a:latin typeface="云书法手书建刚粗简楷" panose="02010604000101010101" charset="-122"/>
              <a:ea typeface="云书法手书建刚粗简楷" panose="02010604000101010101" charset="-122"/>
              <a:cs typeface="云书法手书建刚粗简楷" panose="02010604000101010101" charset="-122"/>
              <a:sym typeface="+mn-ea"/>
            </a:endParaRPr>
          </a:p>
          <a:p>
            <a:pPr algn="dist"/>
            <a:r>
              <a:rPr lang="en-US" altLang="zh-CN" sz="2400" b="1" dirty="0">
                <a:solidFill>
                  <a:srgbClr val="E3CB9D"/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PLEASE FILL 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IN THE TITLE</a:t>
            </a:r>
          </a:p>
        </p:txBody>
      </p:sp>
      <p:sp>
        <p:nvSpPr>
          <p:cNvPr id="2777" name="Freeform 1753"/>
          <p:cNvSpPr>
            <a:spLocks noEditPoints="1"/>
          </p:cNvSpPr>
          <p:nvPr/>
        </p:nvSpPr>
        <p:spPr bwMode="auto">
          <a:xfrm>
            <a:off x="9911715" y="4523105"/>
            <a:ext cx="641985" cy="638810"/>
          </a:xfrm>
          <a:custGeom>
            <a:avLst/>
            <a:gdLst/>
            <a:ahLst/>
            <a:cxnLst>
              <a:cxn ang="0">
                <a:pos x="170" y="94"/>
              </a:cxn>
              <a:cxn ang="0">
                <a:pos x="171" y="166"/>
              </a:cxn>
              <a:cxn ang="0">
                <a:pos x="147" y="186"/>
              </a:cxn>
              <a:cxn ang="0">
                <a:pos x="135" y="186"/>
              </a:cxn>
              <a:cxn ang="0">
                <a:pos x="135" y="110"/>
              </a:cxn>
              <a:cxn ang="0">
                <a:pos x="123" y="98"/>
              </a:cxn>
              <a:cxn ang="0">
                <a:pos x="79" y="98"/>
              </a:cxn>
              <a:cxn ang="0">
                <a:pos x="67" y="110"/>
              </a:cxn>
              <a:cxn ang="0">
                <a:pos x="67" y="186"/>
              </a:cxn>
              <a:cxn ang="0">
                <a:pos x="55" y="186"/>
              </a:cxn>
              <a:cxn ang="0">
                <a:pos x="31" y="166"/>
              </a:cxn>
              <a:cxn ang="0">
                <a:pos x="31" y="94"/>
              </a:cxn>
              <a:cxn ang="0">
                <a:pos x="19" y="114"/>
              </a:cxn>
              <a:cxn ang="0">
                <a:pos x="19" y="178"/>
              </a:cxn>
              <a:cxn ang="0">
                <a:pos x="39" y="198"/>
              </a:cxn>
              <a:cxn ang="0">
                <a:pos x="79" y="198"/>
              </a:cxn>
              <a:cxn ang="0">
                <a:pos x="123" y="198"/>
              </a:cxn>
              <a:cxn ang="0">
                <a:pos x="163" y="198"/>
              </a:cxn>
              <a:cxn ang="0">
                <a:pos x="183" y="178"/>
              </a:cxn>
              <a:cxn ang="0">
                <a:pos x="183" y="114"/>
              </a:cxn>
              <a:cxn ang="0">
                <a:pos x="170" y="94"/>
              </a:cxn>
              <a:cxn ang="0">
                <a:pos x="95" y="130"/>
              </a:cxn>
              <a:cxn ang="0">
                <a:pos x="103" y="121"/>
              </a:cxn>
              <a:cxn ang="0">
                <a:pos x="112" y="130"/>
              </a:cxn>
              <a:cxn ang="0">
                <a:pos x="103" y="138"/>
              </a:cxn>
              <a:cxn ang="0">
                <a:pos x="95" y="130"/>
              </a:cxn>
              <a:cxn ang="0">
                <a:pos x="123" y="158"/>
              </a:cxn>
              <a:cxn ang="0">
                <a:pos x="103" y="158"/>
              </a:cxn>
              <a:cxn ang="0">
                <a:pos x="103" y="150"/>
              </a:cxn>
              <a:cxn ang="0">
                <a:pos x="123" y="150"/>
              </a:cxn>
              <a:cxn ang="0">
                <a:pos x="123" y="158"/>
              </a:cxn>
              <a:cxn ang="0">
                <a:pos x="193" y="73"/>
              </a:cxn>
              <a:cxn ang="0">
                <a:pos x="180" y="63"/>
              </a:cxn>
              <a:cxn ang="0">
                <a:pos x="100" y="0"/>
              </a:cxn>
              <a:cxn ang="0">
                <a:pos x="3" y="74"/>
              </a:cxn>
              <a:cxn ang="0">
                <a:pos x="2" y="86"/>
              </a:cxn>
              <a:cxn ang="0">
                <a:pos x="15" y="89"/>
              </a:cxn>
              <a:cxn ang="0">
                <a:pos x="27" y="80"/>
              </a:cxn>
              <a:cxn ang="0">
                <a:pos x="29" y="86"/>
              </a:cxn>
              <a:cxn ang="0">
                <a:pos x="42" y="89"/>
              </a:cxn>
              <a:cxn ang="0">
                <a:pos x="54" y="80"/>
              </a:cxn>
              <a:cxn ang="0">
                <a:pos x="55" y="86"/>
              </a:cxn>
              <a:cxn ang="0">
                <a:pos x="68" y="89"/>
              </a:cxn>
              <a:cxn ang="0">
                <a:pos x="80" y="80"/>
              </a:cxn>
              <a:cxn ang="0">
                <a:pos x="82" y="86"/>
              </a:cxn>
              <a:cxn ang="0">
                <a:pos x="95" y="89"/>
              </a:cxn>
              <a:cxn ang="0">
                <a:pos x="99" y="86"/>
              </a:cxn>
              <a:cxn ang="0">
                <a:pos x="103" y="89"/>
              </a:cxn>
              <a:cxn ang="0">
                <a:pos x="116" y="86"/>
              </a:cxn>
              <a:cxn ang="0">
                <a:pos x="118" y="80"/>
              </a:cxn>
              <a:cxn ang="0">
                <a:pos x="130" y="89"/>
              </a:cxn>
              <a:cxn ang="0">
                <a:pos x="143" y="86"/>
              </a:cxn>
              <a:cxn ang="0">
                <a:pos x="144" y="80"/>
              </a:cxn>
              <a:cxn ang="0">
                <a:pos x="156" y="89"/>
              </a:cxn>
              <a:cxn ang="0">
                <a:pos x="169" y="86"/>
              </a:cxn>
              <a:cxn ang="0">
                <a:pos x="171" y="80"/>
              </a:cxn>
              <a:cxn ang="0">
                <a:pos x="183" y="89"/>
              </a:cxn>
              <a:cxn ang="0">
                <a:pos x="196" y="86"/>
              </a:cxn>
              <a:cxn ang="0">
                <a:pos x="193" y="73"/>
              </a:cxn>
            </a:cxnLst>
            <a:rect l="0" t="0" r="r" b="b"/>
            <a:pathLst>
              <a:path w="199" h="198">
                <a:moveTo>
                  <a:pt x="170" y="94"/>
                </a:moveTo>
                <a:cubicBezTo>
                  <a:pt x="170" y="141"/>
                  <a:pt x="171" y="166"/>
                  <a:pt x="171" y="166"/>
                </a:cubicBezTo>
                <a:cubicBezTo>
                  <a:pt x="171" y="177"/>
                  <a:pt x="158" y="186"/>
                  <a:pt x="147" y="186"/>
                </a:cubicBezTo>
                <a:cubicBezTo>
                  <a:pt x="135" y="186"/>
                  <a:pt x="135" y="186"/>
                  <a:pt x="135" y="186"/>
                </a:cubicBezTo>
                <a:cubicBezTo>
                  <a:pt x="135" y="110"/>
                  <a:pt x="135" y="110"/>
                  <a:pt x="135" y="110"/>
                </a:cubicBezTo>
                <a:cubicBezTo>
                  <a:pt x="135" y="104"/>
                  <a:pt x="129" y="98"/>
                  <a:pt x="123" y="98"/>
                </a:cubicBezTo>
                <a:cubicBezTo>
                  <a:pt x="79" y="98"/>
                  <a:pt x="79" y="98"/>
                  <a:pt x="79" y="98"/>
                </a:cubicBezTo>
                <a:cubicBezTo>
                  <a:pt x="72" y="98"/>
                  <a:pt x="67" y="104"/>
                  <a:pt x="67" y="110"/>
                </a:cubicBezTo>
                <a:cubicBezTo>
                  <a:pt x="67" y="186"/>
                  <a:pt x="67" y="186"/>
                  <a:pt x="67" y="186"/>
                </a:cubicBezTo>
                <a:cubicBezTo>
                  <a:pt x="55" y="186"/>
                  <a:pt x="55" y="186"/>
                  <a:pt x="55" y="186"/>
                </a:cubicBezTo>
                <a:cubicBezTo>
                  <a:pt x="44" y="186"/>
                  <a:pt x="31" y="177"/>
                  <a:pt x="31" y="166"/>
                </a:cubicBezTo>
                <a:cubicBezTo>
                  <a:pt x="31" y="166"/>
                  <a:pt x="31" y="142"/>
                  <a:pt x="31" y="94"/>
                </a:cubicBezTo>
                <a:cubicBezTo>
                  <a:pt x="22" y="96"/>
                  <a:pt x="19" y="104"/>
                  <a:pt x="19" y="114"/>
                </a:cubicBezTo>
                <a:cubicBezTo>
                  <a:pt x="19" y="178"/>
                  <a:pt x="19" y="178"/>
                  <a:pt x="19" y="178"/>
                </a:cubicBezTo>
                <a:cubicBezTo>
                  <a:pt x="19" y="189"/>
                  <a:pt x="28" y="198"/>
                  <a:pt x="39" y="198"/>
                </a:cubicBezTo>
                <a:cubicBezTo>
                  <a:pt x="79" y="198"/>
                  <a:pt x="79" y="198"/>
                  <a:pt x="79" y="198"/>
                </a:cubicBezTo>
                <a:cubicBezTo>
                  <a:pt x="123" y="198"/>
                  <a:pt x="123" y="198"/>
                  <a:pt x="123" y="198"/>
                </a:cubicBezTo>
                <a:cubicBezTo>
                  <a:pt x="163" y="198"/>
                  <a:pt x="163" y="198"/>
                  <a:pt x="163" y="198"/>
                </a:cubicBezTo>
                <a:cubicBezTo>
                  <a:pt x="174" y="198"/>
                  <a:pt x="183" y="189"/>
                  <a:pt x="183" y="178"/>
                </a:cubicBezTo>
                <a:cubicBezTo>
                  <a:pt x="183" y="114"/>
                  <a:pt x="183" y="114"/>
                  <a:pt x="183" y="114"/>
                </a:cubicBezTo>
                <a:cubicBezTo>
                  <a:pt x="183" y="104"/>
                  <a:pt x="180" y="96"/>
                  <a:pt x="170" y="94"/>
                </a:cubicBezTo>
                <a:close/>
                <a:moveTo>
                  <a:pt x="95" y="130"/>
                </a:moveTo>
                <a:cubicBezTo>
                  <a:pt x="95" y="125"/>
                  <a:pt x="99" y="121"/>
                  <a:pt x="103" y="121"/>
                </a:cubicBezTo>
                <a:cubicBezTo>
                  <a:pt x="108" y="121"/>
                  <a:pt x="112" y="125"/>
                  <a:pt x="112" y="130"/>
                </a:cubicBezTo>
                <a:cubicBezTo>
                  <a:pt x="112" y="135"/>
                  <a:pt x="108" y="138"/>
                  <a:pt x="103" y="138"/>
                </a:cubicBezTo>
                <a:cubicBezTo>
                  <a:pt x="99" y="138"/>
                  <a:pt x="95" y="135"/>
                  <a:pt x="95" y="130"/>
                </a:cubicBezTo>
                <a:close/>
                <a:moveTo>
                  <a:pt x="123" y="158"/>
                </a:moveTo>
                <a:cubicBezTo>
                  <a:pt x="103" y="158"/>
                  <a:pt x="103" y="158"/>
                  <a:pt x="103" y="158"/>
                </a:cubicBezTo>
                <a:cubicBezTo>
                  <a:pt x="103" y="150"/>
                  <a:pt x="103" y="150"/>
                  <a:pt x="103" y="150"/>
                </a:cubicBezTo>
                <a:cubicBezTo>
                  <a:pt x="123" y="150"/>
                  <a:pt x="123" y="150"/>
                  <a:pt x="123" y="150"/>
                </a:cubicBezTo>
                <a:lnTo>
                  <a:pt x="123" y="158"/>
                </a:lnTo>
                <a:close/>
                <a:moveTo>
                  <a:pt x="193" y="73"/>
                </a:moveTo>
                <a:cubicBezTo>
                  <a:pt x="180" y="63"/>
                  <a:pt x="180" y="63"/>
                  <a:pt x="180" y="63"/>
                </a:cubicBezTo>
                <a:cubicBezTo>
                  <a:pt x="100" y="0"/>
                  <a:pt x="100" y="0"/>
                  <a:pt x="100" y="0"/>
                </a:cubicBezTo>
                <a:cubicBezTo>
                  <a:pt x="3" y="74"/>
                  <a:pt x="3" y="74"/>
                  <a:pt x="3" y="74"/>
                </a:cubicBezTo>
                <a:cubicBezTo>
                  <a:pt x="0" y="77"/>
                  <a:pt x="0" y="82"/>
                  <a:pt x="2" y="86"/>
                </a:cubicBezTo>
                <a:cubicBezTo>
                  <a:pt x="5" y="91"/>
                  <a:pt x="11" y="92"/>
                  <a:pt x="15" y="89"/>
                </a:cubicBezTo>
                <a:cubicBezTo>
                  <a:pt x="27" y="80"/>
                  <a:pt x="27" y="80"/>
                  <a:pt x="27" y="80"/>
                </a:cubicBezTo>
                <a:cubicBezTo>
                  <a:pt x="27" y="82"/>
                  <a:pt x="27" y="84"/>
                  <a:pt x="29" y="86"/>
                </a:cubicBezTo>
                <a:cubicBezTo>
                  <a:pt x="31" y="91"/>
                  <a:pt x="37" y="92"/>
                  <a:pt x="42" y="89"/>
                </a:cubicBezTo>
                <a:cubicBezTo>
                  <a:pt x="54" y="80"/>
                  <a:pt x="54" y="80"/>
                  <a:pt x="54" y="80"/>
                </a:cubicBezTo>
                <a:cubicBezTo>
                  <a:pt x="53" y="82"/>
                  <a:pt x="54" y="84"/>
                  <a:pt x="55" y="86"/>
                </a:cubicBezTo>
                <a:cubicBezTo>
                  <a:pt x="58" y="91"/>
                  <a:pt x="64" y="92"/>
                  <a:pt x="68" y="89"/>
                </a:cubicBezTo>
                <a:cubicBezTo>
                  <a:pt x="80" y="80"/>
                  <a:pt x="80" y="80"/>
                  <a:pt x="80" y="80"/>
                </a:cubicBezTo>
                <a:cubicBezTo>
                  <a:pt x="80" y="82"/>
                  <a:pt x="80" y="84"/>
                  <a:pt x="82" y="86"/>
                </a:cubicBezTo>
                <a:cubicBezTo>
                  <a:pt x="84" y="91"/>
                  <a:pt x="90" y="92"/>
                  <a:pt x="95" y="89"/>
                </a:cubicBezTo>
                <a:cubicBezTo>
                  <a:pt x="99" y="86"/>
                  <a:pt x="99" y="86"/>
                  <a:pt x="99" y="86"/>
                </a:cubicBezTo>
                <a:cubicBezTo>
                  <a:pt x="103" y="89"/>
                  <a:pt x="103" y="89"/>
                  <a:pt x="103" y="89"/>
                </a:cubicBezTo>
                <a:cubicBezTo>
                  <a:pt x="108" y="92"/>
                  <a:pt x="113" y="91"/>
                  <a:pt x="116" y="86"/>
                </a:cubicBezTo>
                <a:cubicBezTo>
                  <a:pt x="118" y="84"/>
                  <a:pt x="118" y="82"/>
                  <a:pt x="118" y="80"/>
                </a:cubicBezTo>
                <a:cubicBezTo>
                  <a:pt x="130" y="89"/>
                  <a:pt x="130" y="89"/>
                  <a:pt x="130" y="89"/>
                </a:cubicBezTo>
                <a:cubicBezTo>
                  <a:pt x="134" y="92"/>
                  <a:pt x="140" y="91"/>
                  <a:pt x="143" y="86"/>
                </a:cubicBezTo>
                <a:cubicBezTo>
                  <a:pt x="144" y="84"/>
                  <a:pt x="145" y="82"/>
                  <a:pt x="144" y="80"/>
                </a:cubicBezTo>
                <a:cubicBezTo>
                  <a:pt x="156" y="89"/>
                  <a:pt x="156" y="89"/>
                  <a:pt x="156" y="89"/>
                </a:cubicBezTo>
                <a:cubicBezTo>
                  <a:pt x="161" y="92"/>
                  <a:pt x="166" y="91"/>
                  <a:pt x="169" y="86"/>
                </a:cubicBezTo>
                <a:cubicBezTo>
                  <a:pt x="171" y="84"/>
                  <a:pt x="171" y="82"/>
                  <a:pt x="171" y="80"/>
                </a:cubicBezTo>
                <a:cubicBezTo>
                  <a:pt x="183" y="89"/>
                  <a:pt x="183" y="89"/>
                  <a:pt x="183" y="89"/>
                </a:cubicBezTo>
                <a:cubicBezTo>
                  <a:pt x="187" y="92"/>
                  <a:pt x="193" y="91"/>
                  <a:pt x="196" y="86"/>
                </a:cubicBezTo>
                <a:cubicBezTo>
                  <a:pt x="199" y="82"/>
                  <a:pt x="197" y="76"/>
                  <a:pt x="193" y="73"/>
                </a:cubicBezTo>
                <a:close/>
              </a:path>
            </a:pathLst>
          </a:custGeom>
          <a:solidFill>
            <a:srgbClr val="B97A2D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778" name="Freeform 1754"/>
          <p:cNvSpPr>
            <a:spLocks noEditPoints="1"/>
          </p:cNvSpPr>
          <p:nvPr/>
        </p:nvSpPr>
        <p:spPr bwMode="auto">
          <a:xfrm>
            <a:off x="4447540" y="4529455"/>
            <a:ext cx="645795" cy="632460"/>
          </a:xfrm>
          <a:custGeom>
            <a:avLst/>
            <a:gdLst/>
            <a:ahLst/>
            <a:cxnLst>
              <a:cxn ang="0">
                <a:pos x="0" y="176"/>
              </a:cxn>
              <a:cxn ang="0">
                <a:pos x="180" y="0"/>
              </a:cxn>
              <a:cxn ang="0">
                <a:pos x="180" y="196"/>
              </a:cxn>
              <a:cxn ang="0">
                <a:pos x="28" y="8"/>
              </a:cxn>
              <a:cxn ang="0">
                <a:pos x="28" y="188"/>
              </a:cxn>
              <a:cxn ang="0">
                <a:pos x="192" y="28"/>
              </a:cxn>
              <a:cxn ang="0">
                <a:pos x="120" y="180"/>
              </a:cxn>
              <a:cxn ang="0">
                <a:pos x="184" y="16"/>
              </a:cxn>
              <a:cxn ang="0">
                <a:pos x="168" y="168"/>
              </a:cxn>
              <a:cxn ang="0">
                <a:pos x="62" y="95"/>
              </a:cxn>
              <a:cxn ang="0">
                <a:pos x="54" y="89"/>
              </a:cxn>
              <a:cxn ang="0">
                <a:pos x="65" y="86"/>
              </a:cxn>
              <a:cxn ang="0">
                <a:pos x="68" y="78"/>
              </a:cxn>
              <a:cxn ang="0">
                <a:pos x="61" y="80"/>
              </a:cxn>
              <a:cxn ang="0">
                <a:pos x="47" y="84"/>
              </a:cxn>
              <a:cxn ang="0">
                <a:pos x="39" y="88"/>
              </a:cxn>
              <a:cxn ang="0">
                <a:pos x="45" y="106"/>
              </a:cxn>
              <a:cxn ang="0">
                <a:pos x="50" y="115"/>
              </a:cxn>
              <a:cxn ang="0">
                <a:pos x="58" y="104"/>
              </a:cxn>
              <a:cxn ang="0">
                <a:pos x="75" y="111"/>
              </a:cxn>
              <a:cxn ang="0">
                <a:pos x="59" y="130"/>
              </a:cxn>
              <a:cxn ang="0">
                <a:pos x="50" y="129"/>
              </a:cxn>
              <a:cxn ang="0">
                <a:pos x="67" y="136"/>
              </a:cxn>
              <a:cxn ang="0">
                <a:pos x="115" y="98"/>
              </a:cxn>
              <a:cxn ang="0">
                <a:pos x="105" y="97"/>
              </a:cxn>
              <a:cxn ang="0">
                <a:pos x="101" y="92"/>
              </a:cxn>
              <a:cxn ang="0">
                <a:pos x="96" y="88"/>
              </a:cxn>
              <a:cxn ang="0">
                <a:pos x="95" y="96"/>
              </a:cxn>
              <a:cxn ang="0">
                <a:pos x="87" y="102"/>
              </a:cxn>
              <a:cxn ang="0">
                <a:pos x="98" y="106"/>
              </a:cxn>
              <a:cxn ang="0">
                <a:pos x="101" y="115"/>
              </a:cxn>
              <a:cxn ang="0">
                <a:pos x="104" y="104"/>
              </a:cxn>
              <a:cxn ang="0">
                <a:pos x="112" y="102"/>
              </a:cxn>
              <a:cxn ang="0">
                <a:pos x="115" y="98"/>
              </a:cxn>
              <a:cxn ang="0">
                <a:pos x="151" y="103"/>
              </a:cxn>
              <a:cxn ang="0">
                <a:pos x="135" y="99"/>
              </a:cxn>
              <a:cxn ang="0">
                <a:pos x="150" y="75"/>
              </a:cxn>
              <a:cxn ang="0">
                <a:pos x="132" y="61"/>
              </a:cxn>
              <a:cxn ang="0">
                <a:pos x="118" y="76"/>
              </a:cxn>
              <a:cxn ang="0">
                <a:pos x="128" y="71"/>
              </a:cxn>
              <a:cxn ang="0">
                <a:pos x="143" y="71"/>
              </a:cxn>
              <a:cxn ang="0">
                <a:pos x="128" y="97"/>
              </a:cxn>
              <a:cxn ang="0">
                <a:pos x="132" y="116"/>
              </a:cxn>
              <a:cxn ang="0">
                <a:pos x="139" y="114"/>
              </a:cxn>
              <a:cxn ang="0">
                <a:pos x="153" y="110"/>
              </a:cxn>
              <a:cxn ang="0">
                <a:pos x="160" y="108"/>
              </a:cxn>
            </a:cxnLst>
            <a:rect l="0" t="0" r="r" b="b"/>
            <a:pathLst>
              <a:path w="200" h="196">
                <a:moveTo>
                  <a:pt x="180" y="196"/>
                </a:moveTo>
                <a:cubicBezTo>
                  <a:pt x="20" y="196"/>
                  <a:pt x="20" y="196"/>
                  <a:pt x="20" y="196"/>
                </a:cubicBezTo>
                <a:cubicBezTo>
                  <a:pt x="9" y="196"/>
                  <a:pt x="0" y="187"/>
                  <a:pt x="0" y="176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180" y="0"/>
                  <a:pt x="180" y="0"/>
                  <a:pt x="180" y="0"/>
                </a:cubicBezTo>
                <a:cubicBezTo>
                  <a:pt x="191" y="0"/>
                  <a:pt x="200" y="9"/>
                  <a:pt x="200" y="20"/>
                </a:cubicBezTo>
                <a:cubicBezTo>
                  <a:pt x="200" y="176"/>
                  <a:pt x="200" y="176"/>
                  <a:pt x="200" y="176"/>
                </a:cubicBezTo>
                <a:cubicBezTo>
                  <a:pt x="200" y="187"/>
                  <a:pt x="191" y="196"/>
                  <a:pt x="180" y="196"/>
                </a:cubicBezTo>
                <a:close/>
                <a:moveTo>
                  <a:pt x="192" y="28"/>
                </a:moveTo>
                <a:cubicBezTo>
                  <a:pt x="192" y="17"/>
                  <a:pt x="183" y="8"/>
                  <a:pt x="172" y="8"/>
                </a:cubicBezTo>
                <a:cubicBezTo>
                  <a:pt x="28" y="8"/>
                  <a:pt x="28" y="8"/>
                  <a:pt x="28" y="8"/>
                </a:cubicBezTo>
                <a:cubicBezTo>
                  <a:pt x="17" y="8"/>
                  <a:pt x="8" y="17"/>
                  <a:pt x="8" y="28"/>
                </a:cubicBezTo>
                <a:cubicBezTo>
                  <a:pt x="8" y="168"/>
                  <a:pt x="8" y="168"/>
                  <a:pt x="8" y="168"/>
                </a:cubicBezTo>
                <a:cubicBezTo>
                  <a:pt x="8" y="179"/>
                  <a:pt x="17" y="188"/>
                  <a:pt x="28" y="188"/>
                </a:cubicBezTo>
                <a:cubicBezTo>
                  <a:pt x="172" y="188"/>
                  <a:pt x="172" y="188"/>
                  <a:pt x="172" y="188"/>
                </a:cubicBezTo>
                <a:cubicBezTo>
                  <a:pt x="183" y="188"/>
                  <a:pt x="192" y="179"/>
                  <a:pt x="192" y="168"/>
                </a:cubicBezTo>
                <a:lnTo>
                  <a:pt x="192" y="28"/>
                </a:lnTo>
                <a:close/>
                <a:moveTo>
                  <a:pt x="168" y="168"/>
                </a:moveTo>
                <a:cubicBezTo>
                  <a:pt x="120" y="168"/>
                  <a:pt x="120" y="168"/>
                  <a:pt x="120" y="168"/>
                </a:cubicBezTo>
                <a:cubicBezTo>
                  <a:pt x="120" y="180"/>
                  <a:pt x="120" y="180"/>
                  <a:pt x="120" y="180"/>
                </a:cubicBezTo>
                <a:cubicBezTo>
                  <a:pt x="16" y="180"/>
                  <a:pt x="16" y="180"/>
                  <a:pt x="16" y="180"/>
                </a:cubicBezTo>
                <a:cubicBezTo>
                  <a:pt x="16" y="16"/>
                  <a:pt x="16" y="16"/>
                  <a:pt x="16" y="16"/>
                </a:cubicBezTo>
                <a:cubicBezTo>
                  <a:pt x="184" y="16"/>
                  <a:pt x="184" y="16"/>
                  <a:pt x="184" y="16"/>
                </a:cubicBezTo>
                <a:cubicBezTo>
                  <a:pt x="184" y="180"/>
                  <a:pt x="184" y="180"/>
                  <a:pt x="184" y="180"/>
                </a:cubicBezTo>
                <a:cubicBezTo>
                  <a:pt x="168" y="180"/>
                  <a:pt x="168" y="180"/>
                  <a:pt x="168" y="180"/>
                </a:cubicBezTo>
                <a:lnTo>
                  <a:pt x="168" y="168"/>
                </a:lnTo>
                <a:close/>
                <a:moveTo>
                  <a:pt x="82" y="109"/>
                </a:moveTo>
                <a:cubicBezTo>
                  <a:pt x="80" y="104"/>
                  <a:pt x="78" y="100"/>
                  <a:pt x="75" y="98"/>
                </a:cubicBezTo>
                <a:cubicBezTo>
                  <a:pt x="71" y="95"/>
                  <a:pt x="67" y="94"/>
                  <a:pt x="62" y="95"/>
                </a:cubicBezTo>
                <a:cubicBezTo>
                  <a:pt x="57" y="96"/>
                  <a:pt x="53" y="99"/>
                  <a:pt x="51" y="102"/>
                </a:cubicBezTo>
                <a:cubicBezTo>
                  <a:pt x="50" y="95"/>
                  <a:pt x="49" y="91"/>
                  <a:pt x="49" y="90"/>
                </a:cubicBezTo>
                <a:cubicBezTo>
                  <a:pt x="54" y="89"/>
                  <a:pt x="54" y="89"/>
                  <a:pt x="54" y="89"/>
                </a:cubicBezTo>
                <a:cubicBezTo>
                  <a:pt x="60" y="87"/>
                  <a:pt x="60" y="87"/>
                  <a:pt x="60" y="87"/>
                </a:cubicBezTo>
                <a:cubicBezTo>
                  <a:pt x="60" y="87"/>
                  <a:pt x="61" y="87"/>
                  <a:pt x="62" y="87"/>
                </a:cubicBezTo>
                <a:cubicBezTo>
                  <a:pt x="63" y="86"/>
                  <a:pt x="64" y="86"/>
                  <a:pt x="65" y="86"/>
                </a:cubicBezTo>
                <a:cubicBezTo>
                  <a:pt x="70" y="84"/>
                  <a:pt x="72" y="82"/>
                  <a:pt x="72" y="80"/>
                </a:cubicBezTo>
                <a:cubicBezTo>
                  <a:pt x="72" y="79"/>
                  <a:pt x="71" y="78"/>
                  <a:pt x="70" y="78"/>
                </a:cubicBezTo>
                <a:cubicBezTo>
                  <a:pt x="69" y="77"/>
                  <a:pt x="68" y="77"/>
                  <a:pt x="68" y="78"/>
                </a:cubicBezTo>
                <a:cubicBezTo>
                  <a:pt x="67" y="78"/>
                  <a:pt x="67" y="78"/>
                  <a:pt x="66" y="78"/>
                </a:cubicBezTo>
                <a:cubicBezTo>
                  <a:pt x="65" y="79"/>
                  <a:pt x="64" y="79"/>
                  <a:pt x="64" y="79"/>
                </a:cubicBezTo>
                <a:cubicBezTo>
                  <a:pt x="63" y="79"/>
                  <a:pt x="62" y="79"/>
                  <a:pt x="61" y="80"/>
                </a:cubicBezTo>
                <a:cubicBezTo>
                  <a:pt x="60" y="80"/>
                  <a:pt x="59" y="80"/>
                  <a:pt x="58" y="80"/>
                </a:cubicBezTo>
                <a:cubicBezTo>
                  <a:pt x="57" y="81"/>
                  <a:pt x="55" y="81"/>
                  <a:pt x="53" y="82"/>
                </a:cubicBezTo>
                <a:cubicBezTo>
                  <a:pt x="50" y="83"/>
                  <a:pt x="48" y="84"/>
                  <a:pt x="47" y="84"/>
                </a:cubicBezTo>
                <a:cubicBezTo>
                  <a:pt x="46" y="84"/>
                  <a:pt x="45" y="84"/>
                  <a:pt x="45" y="84"/>
                </a:cubicBezTo>
                <a:cubicBezTo>
                  <a:pt x="44" y="84"/>
                  <a:pt x="43" y="85"/>
                  <a:pt x="42" y="85"/>
                </a:cubicBezTo>
                <a:cubicBezTo>
                  <a:pt x="40" y="85"/>
                  <a:pt x="39" y="86"/>
                  <a:pt x="39" y="88"/>
                </a:cubicBezTo>
                <a:cubicBezTo>
                  <a:pt x="40" y="88"/>
                  <a:pt x="40" y="89"/>
                  <a:pt x="41" y="90"/>
                </a:cubicBezTo>
                <a:cubicBezTo>
                  <a:pt x="41" y="91"/>
                  <a:pt x="42" y="91"/>
                  <a:pt x="42" y="92"/>
                </a:cubicBezTo>
                <a:cubicBezTo>
                  <a:pt x="43" y="94"/>
                  <a:pt x="43" y="99"/>
                  <a:pt x="45" y="106"/>
                </a:cubicBezTo>
                <a:cubicBezTo>
                  <a:pt x="45" y="110"/>
                  <a:pt x="45" y="112"/>
                  <a:pt x="46" y="113"/>
                </a:cubicBezTo>
                <a:cubicBezTo>
                  <a:pt x="46" y="114"/>
                  <a:pt x="46" y="114"/>
                  <a:pt x="47" y="115"/>
                </a:cubicBezTo>
                <a:cubicBezTo>
                  <a:pt x="48" y="115"/>
                  <a:pt x="49" y="115"/>
                  <a:pt x="50" y="115"/>
                </a:cubicBezTo>
                <a:cubicBezTo>
                  <a:pt x="51" y="115"/>
                  <a:pt x="52" y="114"/>
                  <a:pt x="52" y="113"/>
                </a:cubicBezTo>
                <a:cubicBezTo>
                  <a:pt x="55" y="108"/>
                  <a:pt x="55" y="108"/>
                  <a:pt x="55" y="108"/>
                </a:cubicBezTo>
                <a:cubicBezTo>
                  <a:pt x="56" y="106"/>
                  <a:pt x="57" y="105"/>
                  <a:pt x="58" y="104"/>
                </a:cubicBezTo>
                <a:cubicBezTo>
                  <a:pt x="59" y="103"/>
                  <a:pt x="61" y="102"/>
                  <a:pt x="64" y="101"/>
                </a:cubicBezTo>
                <a:cubicBezTo>
                  <a:pt x="67" y="101"/>
                  <a:pt x="69" y="101"/>
                  <a:pt x="71" y="104"/>
                </a:cubicBezTo>
                <a:cubicBezTo>
                  <a:pt x="73" y="105"/>
                  <a:pt x="74" y="108"/>
                  <a:pt x="75" y="111"/>
                </a:cubicBezTo>
                <a:cubicBezTo>
                  <a:pt x="76" y="115"/>
                  <a:pt x="76" y="119"/>
                  <a:pt x="74" y="123"/>
                </a:cubicBezTo>
                <a:cubicBezTo>
                  <a:pt x="72" y="126"/>
                  <a:pt x="69" y="129"/>
                  <a:pt x="65" y="130"/>
                </a:cubicBezTo>
                <a:cubicBezTo>
                  <a:pt x="63" y="130"/>
                  <a:pt x="61" y="130"/>
                  <a:pt x="59" y="130"/>
                </a:cubicBezTo>
                <a:cubicBezTo>
                  <a:pt x="58" y="129"/>
                  <a:pt x="57" y="129"/>
                  <a:pt x="56" y="128"/>
                </a:cubicBezTo>
                <a:cubicBezTo>
                  <a:pt x="55" y="127"/>
                  <a:pt x="53" y="127"/>
                  <a:pt x="53" y="127"/>
                </a:cubicBezTo>
                <a:cubicBezTo>
                  <a:pt x="52" y="127"/>
                  <a:pt x="51" y="128"/>
                  <a:pt x="50" y="129"/>
                </a:cubicBezTo>
                <a:cubicBezTo>
                  <a:pt x="50" y="129"/>
                  <a:pt x="50" y="130"/>
                  <a:pt x="50" y="131"/>
                </a:cubicBezTo>
                <a:cubicBezTo>
                  <a:pt x="50" y="132"/>
                  <a:pt x="51" y="132"/>
                  <a:pt x="51" y="133"/>
                </a:cubicBezTo>
                <a:cubicBezTo>
                  <a:pt x="55" y="137"/>
                  <a:pt x="61" y="138"/>
                  <a:pt x="67" y="136"/>
                </a:cubicBezTo>
                <a:cubicBezTo>
                  <a:pt x="73" y="135"/>
                  <a:pt x="78" y="131"/>
                  <a:pt x="80" y="126"/>
                </a:cubicBezTo>
                <a:cubicBezTo>
                  <a:pt x="83" y="121"/>
                  <a:pt x="83" y="116"/>
                  <a:pt x="82" y="109"/>
                </a:cubicBezTo>
                <a:close/>
                <a:moveTo>
                  <a:pt x="115" y="98"/>
                </a:moveTo>
                <a:cubicBezTo>
                  <a:pt x="115" y="95"/>
                  <a:pt x="112" y="95"/>
                  <a:pt x="109" y="96"/>
                </a:cubicBezTo>
                <a:cubicBezTo>
                  <a:pt x="108" y="96"/>
                  <a:pt x="108" y="96"/>
                  <a:pt x="107" y="97"/>
                </a:cubicBezTo>
                <a:cubicBezTo>
                  <a:pt x="106" y="97"/>
                  <a:pt x="105" y="97"/>
                  <a:pt x="105" y="97"/>
                </a:cubicBezTo>
                <a:cubicBezTo>
                  <a:pt x="102" y="98"/>
                  <a:pt x="102" y="98"/>
                  <a:pt x="102" y="98"/>
                </a:cubicBezTo>
                <a:cubicBezTo>
                  <a:pt x="101" y="94"/>
                  <a:pt x="101" y="94"/>
                  <a:pt x="101" y="94"/>
                </a:cubicBezTo>
                <a:cubicBezTo>
                  <a:pt x="101" y="93"/>
                  <a:pt x="101" y="93"/>
                  <a:pt x="101" y="92"/>
                </a:cubicBezTo>
                <a:cubicBezTo>
                  <a:pt x="100" y="91"/>
                  <a:pt x="100" y="90"/>
                  <a:pt x="100" y="90"/>
                </a:cubicBezTo>
                <a:cubicBezTo>
                  <a:pt x="100" y="89"/>
                  <a:pt x="100" y="89"/>
                  <a:pt x="99" y="88"/>
                </a:cubicBezTo>
                <a:cubicBezTo>
                  <a:pt x="98" y="88"/>
                  <a:pt x="97" y="88"/>
                  <a:pt x="96" y="88"/>
                </a:cubicBezTo>
                <a:cubicBezTo>
                  <a:pt x="96" y="88"/>
                  <a:pt x="95" y="89"/>
                  <a:pt x="95" y="89"/>
                </a:cubicBezTo>
                <a:cubicBezTo>
                  <a:pt x="94" y="90"/>
                  <a:pt x="94" y="90"/>
                  <a:pt x="94" y="91"/>
                </a:cubicBezTo>
                <a:cubicBezTo>
                  <a:pt x="94" y="92"/>
                  <a:pt x="94" y="93"/>
                  <a:pt x="95" y="96"/>
                </a:cubicBezTo>
                <a:cubicBezTo>
                  <a:pt x="96" y="100"/>
                  <a:pt x="96" y="100"/>
                  <a:pt x="96" y="100"/>
                </a:cubicBezTo>
                <a:cubicBezTo>
                  <a:pt x="93" y="100"/>
                  <a:pt x="91" y="101"/>
                  <a:pt x="90" y="101"/>
                </a:cubicBezTo>
                <a:cubicBezTo>
                  <a:pt x="88" y="102"/>
                  <a:pt x="87" y="102"/>
                  <a:pt x="87" y="102"/>
                </a:cubicBezTo>
                <a:cubicBezTo>
                  <a:pt x="86" y="103"/>
                  <a:pt x="85" y="104"/>
                  <a:pt x="86" y="106"/>
                </a:cubicBezTo>
                <a:cubicBezTo>
                  <a:pt x="86" y="108"/>
                  <a:pt x="88" y="108"/>
                  <a:pt x="92" y="107"/>
                </a:cubicBezTo>
                <a:cubicBezTo>
                  <a:pt x="93" y="107"/>
                  <a:pt x="95" y="106"/>
                  <a:pt x="98" y="106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100" y="113"/>
                  <a:pt x="100" y="113"/>
                  <a:pt x="100" y="113"/>
                </a:cubicBezTo>
                <a:cubicBezTo>
                  <a:pt x="100" y="114"/>
                  <a:pt x="101" y="115"/>
                  <a:pt x="101" y="115"/>
                </a:cubicBezTo>
                <a:cubicBezTo>
                  <a:pt x="102" y="116"/>
                  <a:pt x="103" y="116"/>
                  <a:pt x="104" y="116"/>
                </a:cubicBezTo>
                <a:cubicBezTo>
                  <a:pt x="106" y="115"/>
                  <a:pt x="106" y="114"/>
                  <a:pt x="106" y="112"/>
                </a:cubicBezTo>
                <a:cubicBezTo>
                  <a:pt x="104" y="104"/>
                  <a:pt x="104" y="104"/>
                  <a:pt x="104" y="104"/>
                </a:cubicBezTo>
                <a:cubicBezTo>
                  <a:pt x="105" y="104"/>
                  <a:pt x="106" y="103"/>
                  <a:pt x="107" y="103"/>
                </a:cubicBezTo>
                <a:cubicBezTo>
                  <a:pt x="111" y="102"/>
                  <a:pt x="111" y="102"/>
                  <a:pt x="111" y="102"/>
                </a:cubicBezTo>
                <a:cubicBezTo>
                  <a:pt x="111" y="102"/>
                  <a:pt x="111" y="102"/>
                  <a:pt x="112" y="102"/>
                </a:cubicBezTo>
                <a:cubicBezTo>
                  <a:pt x="112" y="102"/>
                  <a:pt x="113" y="102"/>
                  <a:pt x="113" y="102"/>
                </a:cubicBezTo>
                <a:cubicBezTo>
                  <a:pt x="114" y="101"/>
                  <a:pt x="115" y="101"/>
                  <a:pt x="115" y="100"/>
                </a:cubicBezTo>
                <a:cubicBezTo>
                  <a:pt x="115" y="99"/>
                  <a:pt x="115" y="98"/>
                  <a:pt x="115" y="98"/>
                </a:cubicBezTo>
                <a:close/>
                <a:moveTo>
                  <a:pt x="160" y="105"/>
                </a:moveTo>
                <a:cubicBezTo>
                  <a:pt x="160" y="104"/>
                  <a:pt x="158" y="103"/>
                  <a:pt x="156" y="103"/>
                </a:cubicBezTo>
                <a:cubicBezTo>
                  <a:pt x="154" y="103"/>
                  <a:pt x="153" y="103"/>
                  <a:pt x="151" y="103"/>
                </a:cubicBezTo>
                <a:cubicBezTo>
                  <a:pt x="149" y="104"/>
                  <a:pt x="145" y="105"/>
                  <a:pt x="141" y="107"/>
                </a:cubicBezTo>
                <a:cubicBezTo>
                  <a:pt x="134" y="109"/>
                  <a:pt x="134" y="109"/>
                  <a:pt x="134" y="109"/>
                </a:cubicBezTo>
                <a:cubicBezTo>
                  <a:pt x="133" y="105"/>
                  <a:pt x="133" y="102"/>
                  <a:pt x="135" y="99"/>
                </a:cubicBezTo>
                <a:cubicBezTo>
                  <a:pt x="136" y="97"/>
                  <a:pt x="138" y="94"/>
                  <a:pt x="142" y="90"/>
                </a:cubicBezTo>
                <a:cubicBezTo>
                  <a:pt x="145" y="87"/>
                  <a:pt x="147" y="84"/>
                  <a:pt x="149" y="81"/>
                </a:cubicBezTo>
                <a:cubicBezTo>
                  <a:pt x="150" y="79"/>
                  <a:pt x="150" y="77"/>
                  <a:pt x="150" y="75"/>
                </a:cubicBezTo>
                <a:cubicBezTo>
                  <a:pt x="150" y="73"/>
                  <a:pt x="150" y="71"/>
                  <a:pt x="149" y="68"/>
                </a:cubicBezTo>
                <a:cubicBezTo>
                  <a:pt x="149" y="65"/>
                  <a:pt x="146" y="62"/>
                  <a:pt x="142" y="61"/>
                </a:cubicBezTo>
                <a:cubicBezTo>
                  <a:pt x="139" y="60"/>
                  <a:pt x="135" y="60"/>
                  <a:pt x="132" y="61"/>
                </a:cubicBezTo>
                <a:cubicBezTo>
                  <a:pt x="129" y="61"/>
                  <a:pt x="126" y="63"/>
                  <a:pt x="124" y="65"/>
                </a:cubicBezTo>
                <a:cubicBezTo>
                  <a:pt x="122" y="67"/>
                  <a:pt x="120" y="69"/>
                  <a:pt x="118" y="73"/>
                </a:cubicBezTo>
                <a:cubicBezTo>
                  <a:pt x="118" y="74"/>
                  <a:pt x="118" y="75"/>
                  <a:pt x="118" y="76"/>
                </a:cubicBezTo>
                <a:cubicBezTo>
                  <a:pt x="118" y="77"/>
                  <a:pt x="120" y="78"/>
                  <a:pt x="122" y="77"/>
                </a:cubicBezTo>
                <a:cubicBezTo>
                  <a:pt x="123" y="77"/>
                  <a:pt x="123" y="77"/>
                  <a:pt x="124" y="76"/>
                </a:cubicBezTo>
                <a:cubicBezTo>
                  <a:pt x="128" y="71"/>
                  <a:pt x="128" y="71"/>
                  <a:pt x="128" y="71"/>
                </a:cubicBezTo>
                <a:cubicBezTo>
                  <a:pt x="130" y="69"/>
                  <a:pt x="131" y="68"/>
                  <a:pt x="133" y="67"/>
                </a:cubicBezTo>
                <a:cubicBezTo>
                  <a:pt x="135" y="67"/>
                  <a:pt x="137" y="67"/>
                  <a:pt x="139" y="67"/>
                </a:cubicBezTo>
                <a:cubicBezTo>
                  <a:pt x="141" y="68"/>
                  <a:pt x="142" y="69"/>
                  <a:pt x="143" y="71"/>
                </a:cubicBezTo>
                <a:cubicBezTo>
                  <a:pt x="143" y="73"/>
                  <a:pt x="143" y="76"/>
                  <a:pt x="142" y="79"/>
                </a:cubicBezTo>
                <a:cubicBezTo>
                  <a:pt x="141" y="80"/>
                  <a:pt x="139" y="83"/>
                  <a:pt x="137" y="86"/>
                </a:cubicBezTo>
                <a:cubicBezTo>
                  <a:pt x="132" y="91"/>
                  <a:pt x="129" y="95"/>
                  <a:pt x="128" y="97"/>
                </a:cubicBezTo>
                <a:cubicBezTo>
                  <a:pt x="126" y="101"/>
                  <a:pt x="126" y="106"/>
                  <a:pt x="127" y="111"/>
                </a:cubicBezTo>
                <a:cubicBezTo>
                  <a:pt x="128" y="113"/>
                  <a:pt x="128" y="114"/>
                  <a:pt x="129" y="115"/>
                </a:cubicBezTo>
                <a:cubicBezTo>
                  <a:pt x="130" y="116"/>
                  <a:pt x="131" y="117"/>
                  <a:pt x="132" y="116"/>
                </a:cubicBezTo>
                <a:cubicBezTo>
                  <a:pt x="133" y="116"/>
                  <a:pt x="133" y="116"/>
                  <a:pt x="134" y="116"/>
                </a:cubicBezTo>
                <a:cubicBezTo>
                  <a:pt x="134" y="116"/>
                  <a:pt x="134" y="116"/>
                  <a:pt x="135" y="116"/>
                </a:cubicBezTo>
                <a:cubicBezTo>
                  <a:pt x="136" y="116"/>
                  <a:pt x="137" y="115"/>
                  <a:pt x="139" y="114"/>
                </a:cubicBezTo>
                <a:cubicBezTo>
                  <a:pt x="140" y="114"/>
                  <a:pt x="141" y="113"/>
                  <a:pt x="142" y="113"/>
                </a:cubicBezTo>
                <a:cubicBezTo>
                  <a:pt x="144" y="113"/>
                  <a:pt x="145" y="112"/>
                  <a:pt x="148" y="112"/>
                </a:cubicBezTo>
                <a:cubicBezTo>
                  <a:pt x="150" y="111"/>
                  <a:pt x="151" y="110"/>
                  <a:pt x="153" y="110"/>
                </a:cubicBezTo>
                <a:cubicBezTo>
                  <a:pt x="153" y="110"/>
                  <a:pt x="154" y="110"/>
                  <a:pt x="155" y="110"/>
                </a:cubicBezTo>
                <a:cubicBezTo>
                  <a:pt x="156" y="110"/>
                  <a:pt x="157" y="110"/>
                  <a:pt x="158" y="110"/>
                </a:cubicBezTo>
                <a:cubicBezTo>
                  <a:pt x="159" y="109"/>
                  <a:pt x="159" y="109"/>
                  <a:pt x="160" y="108"/>
                </a:cubicBezTo>
                <a:cubicBezTo>
                  <a:pt x="160" y="107"/>
                  <a:pt x="160" y="106"/>
                  <a:pt x="160" y="105"/>
                </a:cubicBezTo>
                <a:close/>
              </a:path>
            </a:pathLst>
          </a:custGeom>
          <a:solidFill>
            <a:srgbClr val="E3CB9D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784" name="Freeform 1760"/>
          <p:cNvSpPr>
            <a:spLocks noEditPoints="1"/>
          </p:cNvSpPr>
          <p:nvPr/>
        </p:nvSpPr>
        <p:spPr bwMode="auto">
          <a:xfrm>
            <a:off x="1813560" y="2489200"/>
            <a:ext cx="779780" cy="796290"/>
          </a:xfrm>
          <a:custGeom>
            <a:avLst/>
            <a:gdLst/>
            <a:ahLst/>
            <a:cxnLst>
              <a:cxn ang="0">
                <a:pos x="169" y="126"/>
              </a:cxn>
              <a:cxn ang="0">
                <a:pos x="103" y="175"/>
              </a:cxn>
              <a:cxn ang="0">
                <a:pos x="142" y="106"/>
              </a:cxn>
              <a:cxn ang="0">
                <a:pos x="160" y="67"/>
              </a:cxn>
              <a:cxn ang="0">
                <a:pos x="98" y="30"/>
              </a:cxn>
              <a:cxn ang="0">
                <a:pos x="71" y="180"/>
              </a:cxn>
              <a:cxn ang="0">
                <a:pos x="202" y="102"/>
              </a:cxn>
              <a:cxn ang="0">
                <a:pos x="169" y="126"/>
              </a:cxn>
              <a:cxn ang="0">
                <a:pos x="128" y="41"/>
              </a:cxn>
              <a:cxn ang="0">
                <a:pos x="144" y="57"/>
              </a:cxn>
              <a:cxn ang="0">
                <a:pos x="128" y="72"/>
              </a:cxn>
              <a:cxn ang="0">
                <a:pos x="113" y="57"/>
              </a:cxn>
              <a:cxn ang="0">
                <a:pos x="128" y="41"/>
              </a:cxn>
              <a:cxn ang="0">
                <a:pos x="78" y="147"/>
              </a:cxn>
              <a:cxn ang="0">
                <a:pos x="63" y="131"/>
              </a:cxn>
              <a:cxn ang="0">
                <a:pos x="78" y="116"/>
              </a:cxn>
              <a:cxn ang="0">
                <a:pos x="94" y="131"/>
              </a:cxn>
              <a:cxn ang="0">
                <a:pos x="78" y="147"/>
              </a:cxn>
              <a:cxn ang="0">
                <a:pos x="91" y="101"/>
              </a:cxn>
              <a:cxn ang="0">
                <a:pos x="75" y="86"/>
              </a:cxn>
              <a:cxn ang="0">
                <a:pos x="91" y="70"/>
              </a:cxn>
              <a:cxn ang="0">
                <a:pos x="106" y="86"/>
              </a:cxn>
              <a:cxn ang="0">
                <a:pos x="91" y="101"/>
              </a:cxn>
              <a:cxn ang="0">
                <a:pos x="150" y="107"/>
              </a:cxn>
              <a:cxn ang="0">
                <a:pos x="151" y="106"/>
              </a:cxn>
              <a:cxn ang="0">
                <a:pos x="150" y="107"/>
              </a:cxn>
              <a:cxn ang="0">
                <a:pos x="166" y="118"/>
              </a:cxn>
              <a:cxn ang="0">
                <a:pos x="242" y="15"/>
              </a:cxn>
              <a:cxn ang="0">
                <a:pos x="238" y="11"/>
              </a:cxn>
              <a:cxn ang="0">
                <a:pos x="151" y="106"/>
              </a:cxn>
              <a:cxn ang="0">
                <a:pos x="166" y="118"/>
              </a:cxn>
              <a:cxn ang="0">
                <a:pos x="126" y="119"/>
              </a:cxn>
              <a:cxn ang="0">
                <a:pos x="112" y="165"/>
              </a:cxn>
              <a:cxn ang="0">
                <a:pos x="155" y="141"/>
              </a:cxn>
              <a:cxn ang="0">
                <a:pos x="126" y="119"/>
              </a:cxn>
            </a:cxnLst>
            <a:rect l="0" t="0" r="r" b="b"/>
            <a:pathLst>
              <a:path w="242" h="247">
                <a:moveTo>
                  <a:pt x="169" y="126"/>
                </a:moveTo>
                <a:cubicBezTo>
                  <a:pt x="173" y="162"/>
                  <a:pt x="119" y="173"/>
                  <a:pt x="103" y="175"/>
                </a:cubicBezTo>
                <a:cubicBezTo>
                  <a:pt x="105" y="149"/>
                  <a:pt x="102" y="106"/>
                  <a:pt x="142" y="106"/>
                </a:cubicBezTo>
                <a:cubicBezTo>
                  <a:pt x="138" y="103"/>
                  <a:pt x="149" y="79"/>
                  <a:pt x="160" y="67"/>
                </a:cubicBezTo>
                <a:cubicBezTo>
                  <a:pt x="174" y="0"/>
                  <a:pt x="121" y="21"/>
                  <a:pt x="98" y="30"/>
                </a:cubicBezTo>
                <a:cubicBezTo>
                  <a:pt x="0" y="102"/>
                  <a:pt x="68" y="176"/>
                  <a:pt x="71" y="180"/>
                </a:cubicBezTo>
                <a:cubicBezTo>
                  <a:pt x="143" y="247"/>
                  <a:pt x="225" y="137"/>
                  <a:pt x="202" y="102"/>
                </a:cubicBezTo>
                <a:cubicBezTo>
                  <a:pt x="200" y="103"/>
                  <a:pt x="179" y="125"/>
                  <a:pt x="169" y="126"/>
                </a:cubicBezTo>
                <a:close/>
                <a:moveTo>
                  <a:pt x="128" y="41"/>
                </a:moveTo>
                <a:cubicBezTo>
                  <a:pt x="137" y="41"/>
                  <a:pt x="144" y="48"/>
                  <a:pt x="144" y="57"/>
                </a:cubicBezTo>
                <a:cubicBezTo>
                  <a:pt x="144" y="65"/>
                  <a:pt x="137" y="72"/>
                  <a:pt x="128" y="72"/>
                </a:cubicBezTo>
                <a:cubicBezTo>
                  <a:pt x="120" y="72"/>
                  <a:pt x="113" y="65"/>
                  <a:pt x="113" y="57"/>
                </a:cubicBezTo>
                <a:cubicBezTo>
                  <a:pt x="113" y="48"/>
                  <a:pt x="120" y="41"/>
                  <a:pt x="128" y="41"/>
                </a:cubicBezTo>
                <a:close/>
                <a:moveTo>
                  <a:pt x="78" y="147"/>
                </a:moveTo>
                <a:cubicBezTo>
                  <a:pt x="70" y="147"/>
                  <a:pt x="63" y="140"/>
                  <a:pt x="63" y="131"/>
                </a:cubicBezTo>
                <a:cubicBezTo>
                  <a:pt x="63" y="123"/>
                  <a:pt x="70" y="116"/>
                  <a:pt x="78" y="116"/>
                </a:cubicBezTo>
                <a:cubicBezTo>
                  <a:pt x="87" y="116"/>
                  <a:pt x="94" y="123"/>
                  <a:pt x="94" y="131"/>
                </a:cubicBezTo>
                <a:cubicBezTo>
                  <a:pt x="94" y="140"/>
                  <a:pt x="87" y="147"/>
                  <a:pt x="78" y="147"/>
                </a:cubicBezTo>
                <a:close/>
                <a:moveTo>
                  <a:pt x="91" y="101"/>
                </a:moveTo>
                <a:cubicBezTo>
                  <a:pt x="82" y="101"/>
                  <a:pt x="75" y="94"/>
                  <a:pt x="75" y="86"/>
                </a:cubicBezTo>
                <a:cubicBezTo>
                  <a:pt x="75" y="77"/>
                  <a:pt x="82" y="70"/>
                  <a:pt x="91" y="70"/>
                </a:cubicBezTo>
                <a:cubicBezTo>
                  <a:pt x="100" y="70"/>
                  <a:pt x="106" y="77"/>
                  <a:pt x="106" y="86"/>
                </a:cubicBezTo>
                <a:cubicBezTo>
                  <a:pt x="106" y="94"/>
                  <a:pt x="100" y="101"/>
                  <a:pt x="91" y="101"/>
                </a:cubicBezTo>
                <a:close/>
                <a:moveTo>
                  <a:pt x="150" y="107"/>
                </a:moveTo>
                <a:cubicBezTo>
                  <a:pt x="150" y="107"/>
                  <a:pt x="151" y="106"/>
                  <a:pt x="151" y="106"/>
                </a:cubicBezTo>
                <a:cubicBezTo>
                  <a:pt x="150" y="106"/>
                  <a:pt x="149" y="106"/>
                  <a:pt x="150" y="107"/>
                </a:cubicBezTo>
                <a:close/>
                <a:moveTo>
                  <a:pt x="166" y="118"/>
                </a:moveTo>
                <a:cubicBezTo>
                  <a:pt x="190" y="108"/>
                  <a:pt x="242" y="15"/>
                  <a:pt x="242" y="15"/>
                </a:cubicBezTo>
                <a:cubicBezTo>
                  <a:pt x="238" y="11"/>
                  <a:pt x="238" y="11"/>
                  <a:pt x="238" y="11"/>
                </a:cubicBezTo>
                <a:cubicBezTo>
                  <a:pt x="238" y="11"/>
                  <a:pt x="159" y="79"/>
                  <a:pt x="151" y="106"/>
                </a:cubicBezTo>
                <a:cubicBezTo>
                  <a:pt x="153" y="108"/>
                  <a:pt x="163" y="116"/>
                  <a:pt x="166" y="118"/>
                </a:cubicBezTo>
                <a:close/>
                <a:moveTo>
                  <a:pt x="126" y="119"/>
                </a:moveTo>
                <a:cubicBezTo>
                  <a:pt x="114" y="128"/>
                  <a:pt x="118" y="155"/>
                  <a:pt x="112" y="165"/>
                </a:cubicBezTo>
                <a:cubicBezTo>
                  <a:pt x="125" y="155"/>
                  <a:pt x="144" y="158"/>
                  <a:pt x="155" y="141"/>
                </a:cubicBezTo>
                <a:cubicBezTo>
                  <a:pt x="158" y="131"/>
                  <a:pt x="152" y="107"/>
                  <a:pt x="126" y="119"/>
                </a:cubicBezTo>
                <a:close/>
              </a:path>
            </a:pathLst>
          </a:custGeom>
          <a:solidFill>
            <a:srgbClr val="74935A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788" name="Freeform 1764"/>
          <p:cNvSpPr>
            <a:spLocks noEditPoints="1"/>
          </p:cNvSpPr>
          <p:nvPr/>
        </p:nvSpPr>
        <p:spPr bwMode="auto">
          <a:xfrm>
            <a:off x="7384415" y="2559050"/>
            <a:ext cx="648970" cy="648335"/>
          </a:xfrm>
          <a:custGeom>
            <a:avLst/>
            <a:gdLst/>
            <a:ahLst/>
            <a:cxnLst>
              <a:cxn ang="0">
                <a:pos x="78" y="194"/>
              </a:cxn>
              <a:cxn ang="0">
                <a:pos x="91" y="164"/>
              </a:cxn>
              <a:cxn ang="0">
                <a:pos x="154" y="123"/>
              </a:cxn>
              <a:cxn ang="0">
                <a:pos x="150" y="168"/>
              </a:cxn>
              <a:cxn ang="0">
                <a:pos x="78" y="194"/>
              </a:cxn>
              <a:cxn ang="0">
                <a:pos x="35" y="128"/>
              </a:cxn>
              <a:cxn ang="0">
                <a:pos x="82" y="54"/>
              </a:cxn>
              <a:cxn ang="0">
                <a:pos x="106" y="35"/>
              </a:cxn>
              <a:cxn ang="0">
                <a:pos x="167" y="95"/>
              </a:cxn>
              <a:cxn ang="0">
                <a:pos x="148" y="119"/>
              </a:cxn>
              <a:cxn ang="0">
                <a:pos x="74" y="166"/>
              </a:cxn>
              <a:cxn ang="0">
                <a:pos x="35" y="128"/>
              </a:cxn>
              <a:cxn ang="0">
                <a:pos x="127" y="75"/>
              </a:cxn>
              <a:cxn ang="0">
                <a:pos x="102" y="75"/>
              </a:cxn>
              <a:cxn ang="0">
                <a:pos x="102" y="99"/>
              </a:cxn>
              <a:cxn ang="0">
                <a:pos x="127" y="99"/>
              </a:cxn>
              <a:cxn ang="0">
                <a:pos x="127" y="75"/>
              </a:cxn>
              <a:cxn ang="0">
                <a:pos x="179" y="17"/>
              </a:cxn>
              <a:cxn ang="0">
                <a:pos x="196" y="0"/>
              </a:cxn>
              <a:cxn ang="0">
                <a:pos x="201" y="5"/>
              </a:cxn>
              <a:cxn ang="0">
                <a:pos x="184" y="21"/>
              </a:cxn>
              <a:cxn ang="0">
                <a:pos x="170" y="90"/>
              </a:cxn>
              <a:cxn ang="0">
                <a:pos x="112" y="31"/>
              </a:cxn>
              <a:cxn ang="0">
                <a:pos x="179" y="17"/>
              </a:cxn>
              <a:cxn ang="0">
                <a:pos x="7" y="123"/>
              </a:cxn>
              <a:cxn ang="0">
                <a:pos x="34" y="51"/>
              </a:cxn>
              <a:cxn ang="0">
                <a:pos x="78" y="47"/>
              </a:cxn>
              <a:cxn ang="0">
                <a:pos x="37" y="110"/>
              </a:cxn>
              <a:cxn ang="0">
                <a:pos x="7" y="123"/>
              </a:cxn>
              <a:cxn ang="0">
                <a:pos x="48" y="169"/>
              </a:cxn>
              <a:cxn ang="0">
                <a:pos x="48" y="161"/>
              </a:cxn>
              <a:cxn ang="0">
                <a:pos x="31" y="170"/>
              </a:cxn>
              <a:cxn ang="0">
                <a:pos x="39" y="152"/>
              </a:cxn>
              <a:cxn ang="0">
                <a:pos x="29" y="155"/>
              </a:cxn>
              <a:cxn ang="0">
                <a:pos x="36" y="138"/>
              </a:cxn>
              <a:cxn ang="0">
                <a:pos x="64" y="165"/>
              </a:cxn>
              <a:cxn ang="0">
                <a:pos x="48" y="169"/>
              </a:cxn>
            </a:cxnLst>
            <a:rect l="0" t="0" r="r" b="b"/>
            <a:pathLst>
              <a:path w="201" h="201">
                <a:moveTo>
                  <a:pt x="78" y="194"/>
                </a:moveTo>
                <a:cubicBezTo>
                  <a:pt x="78" y="194"/>
                  <a:pt x="89" y="186"/>
                  <a:pt x="91" y="164"/>
                </a:cubicBezTo>
                <a:cubicBezTo>
                  <a:pt x="128" y="147"/>
                  <a:pt x="154" y="123"/>
                  <a:pt x="154" y="123"/>
                </a:cubicBezTo>
                <a:cubicBezTo>
                  <a:pt x="154" y="123"/>
                  <a:pt x="170" y="148"/>
                  <a:pt x="150" y="168"/>
                </a:cubicBezTo>
                <a:cubicBezTo>
                  <a:pt x="116" y="201"/>
                  <a:pt x="78" y="194"/>
                  <a:pt x="78" y="194"/>
                </a:cubicBezTo>
                <a:close/>
                <a:moveTo>
                  <a:pt x="35" y="128"/>
                </a:moveTo>
                <a:cubicBezTo>
                  <a:pt x="35" y="128"/>
                  <a:pt x="65" y="71"/>
                  <a:pt x="82" y="54"/>
                </a:cubicBezTo>
                <a:cubicBezTo>
                  <a:pt x="90" y="46"/>
                  <a:pt x="98" y="40"/>
                  <a:pt x="106" y="35"/>
                </a:cubicBezTo>
                <a:cubicBezTo>
                  <a:pt x="167" y="95"/>
                  <a:pt x="167" y="95"/>
                  <a:pt x="167" y="95"/>
                </a:cubicBezTo>
                <a:cubicBezTo>
                  <a:pt x="162" y="103"/>
                  <a:pt x="156" y="111"/>
                  <a:pt x="148" y="119"/>
                </a:cubicBezTo>
                <a:cubicBezTo>
                  <a:pt x="130" y="137"/>
                  <a:pt x="74" y="166"/>
                  <a:pt x="74" y="166"/>
                </a:cubicBezTo>
                <a:lnTo>
                  <a:pt x="35" y="128"/>
                </a:lnTo>
                <a:close/>
                <a:moveTo>
                  <a:pt x="127" y="75"/>
                </a:moveTo>
                <a:cubicBezTo>
                  <a:pt x="120" y="68"/>
                  <a:pt x="109" y="68"/>
                  <a:pt x="102" y="75"/>
                </a:cubicBezTo>
                <a:cubicBezTo>
                  <a:pt x="95" y="81"/>
                  <a:pt x="95" y="93"/>
                  <a:pt x="102" y="99"/>
                </a:cubicBezTo>
                <a:cubicBezTo>
                  <a:pt x="109" y="106"/>
                  <a:pt x="120" y="106"/>
                  <a:pt x="127" y="99"/>
                </a:cubicBezTo>
                <a:cubicBezTo>
                  <a:pt x="134" y="93"/>
                  <a:pt x="134" y="81"/>
                  <a:pt x="127" y="75"/>
                </a:cubicBezTo>
                <a:close/>
                <a:moveTo>
                  <a:pt x="179" y="17"/>
                </a:moveTo>
                <a:cubicBezTo>
                  <a:pt x="196" y="0"/>
                  <a:pt x="196" y="0"/>
                  <a:pt x="196" y="0"/>
                </a:cubicBezTo>
                <a:cubicBezTo>
                  <a:pt x="201" y="5"/>
                  <a:pt x="201" y="5"/>
                  <a:pt x="201" y="5"/>
                </a:cubicBezTo>
                <a:cubicBezTo>
                  <a:pt x="184" y="21"/>
                  <a:pt x="184" y="21"/>
                  <a:pt x="184" y="21"/>
                </a:cubicBezTo>
                <a:cubicBezTo>
                  <a:pt x="186" y="31"/>
                  <a:pt x="188" y="58"/>
                  <a:pt x="170" y="90"/>
                </a:cubicBezTo>
                <a:cubicBezTo>
                  <a:pt x="112" y="31"/>
                  <a:pt x="112" y="31"/>
                  <a:pt x="112" y="31"/>
                </a:cubicBezTo>
                <a:cubicBezTo>
                  <a:pt x="142" y="14"/>
                  <a:pt x="169" y="15"/>
                  <a:pt x="179" y="17"/>
                </a:cubicBezTo>
                <a:close/>
                <a:moveTo>
                  <a:pt x="7" y="123"/>
                </a:moveTo>
                <a:cubicBezTo>
                  <a:pt x="7" y="123"/>
                  <a:pt x="0" y="85"/>
                  <a:pt x="34" y="51"/>
                </a:cubicBezTo>
                <a:cubicBezTo>
                  <a:pt x="53" y="32"/>
                  <a:pt x="78" y="47"/>
                  <a:pt x="78" y="47"/>
                </a:cubicBezTo>
                <a:cubicBezTo>
                  <a:pt x="78" y="47"/>
                  <a:pt x="55" y="73"/>
                  <a:pt x="37" y="110"/>
                </a:cubicBezTo>
                <a:cubicBezTo>
                  <a:pt x="15" y="112"/>
                  <a:pt x="7" y="123"/>
                  <a:pt x="7" y="123"/>
                </a:cubicBezTo>
                <a:close/>
                <a:moveTo>
                  <a:pt x="48" y="169"/>
                </a:moveTo>
                <a:cubicBezTo>
                  <a:pt x="48" y="161"/>
                  <a:pt x="48" y="161"/>
                  <a:pt x="48" y="161"/>
                </a:cubicBezTo>
                <a:cubicBezTo>
                  <a:pt x="31" y="170"/>
                  <a:pt x="31" y="170"/>
                  <a:pt x="31" y="170"/>
                </a:cubicBezTo>
                <a:cubicBezTo>
                  <a:pt x="39" y="152"/>
                  <a:pt x="39" y="152"/>
                  <a:pt x="39" y="152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36" y="138"/>
                  <a:pt x="36" y="138"/>
                  <a:pt x="36" y="138"/>
                </a:cubicBezTo>
                <a:cubicBezTo>
                  <a:pt x="64" y="165"/>
                  <a:pt x="64" y="165"/>
                  <a:pt x="64" y="165"/>
                </a:cubicBezTo>
                <a:lnTo>
                  <a:pt x="48" y="169"/>
                </a:lnTo>
                <a:close/>
              </a:path>
            </a:pathLst>
          </a:custGeom>
          <a:solidFill>
            <a:srgbClr val="9BA86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112520" y="3823970"/>
            <a:ext cx="239141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3" name="矩形 2"/>
          <p:cNvSpPr/>
          <p:nvPr/>
        </p:nvSpPr>
        <p:spPr>
          <a:xfrm>
            <a:off x="3783965" y="2559050"/>
            <a:ext cx="239141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5" name="矩形 4"/>
          <p:cNvSpPr/>
          <p:nvPr/>
        </p:nvSpPr>
        <p:spPr>
          <a:xfrm>
            <a:off x="6582410" y="3734435"/>
            <a:ext cx="239141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7" name="矩形 6"/>
          <p:cNvSpPr/>
          <p:nvPr/>
        </p:nvSpPr>
        <p:spPr>
          <a:xfrm>
            <a:off x="9037320" y="2489200"/>
            <a:ext cx="239141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7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2777" grpId="0" animBg="1"/>
      <p:bldP spid="2778" grpId="0" animBg="1"/>
      <p:bldP spid="2784" grpId="0" animBg="1"/>
      <p:bldP spid="2788" grpId="0" animBg="1"/>
      <p:bldP spid="19" grpId="0"/>
      <p:bldP spid="3" grpId="0"/>
      <p:bldP spid="5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4229100" y="1700530"/>
            <a:ext cx="3615055" cy="3402965"/>
            <a:chOff x="6660" y="2408"/>
            <a:chExt cx="5693" cy="5359"/>
          </a:xfrm>
        </p:grpSpPr>
        <p:sp>
          <p:nvSpPr>
            <p:cNvPr id="16" name="直角三角形 15"/>
            <p:cNvSpPr/>
            <p:nvPr/>
          </p:nvSpPr>
          <p:spPr>
            <a:xfrm>
              <a:off x="9579" y="2408"/>
              <a:ext cx="2775" cy="2475"/>
            </a:xfrm>
            <a:prstGeom prst="rtTriangle">
              <a:avLst/>
            </a:prstGeom>
            <a:solidFill>
              <a:srgbClr val="E3CB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flipV="1">
              <a:off x="9579" y="5083"/>
              <a:ext cx="2775" cy="2684"/>
            </a:xfrm>
            <a:prstGeom prst="rtTriangle">
              <a:avLst/>
            </a:prstGeom>
            <a:solidFill>
              <a:srgbClr val="9BA8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直角三角形 18"/>
            <p:cNvSpPr/>
            <p:nvPr/>
          </p:nvSpPr>
          <p:spPr>
            <a:xfrm flipH="1" flipV="1">
              <a:off x="6667" y="5083"/>
              <a:ext cx="2683" cy="2684"/>
            </a:xfrm>
            <a:prstGeom prst="rtTriangle">
              <a:avLst/>
            </a:prstGeom>
            <a:solidFill>
              <a:srgbClr val="E3CB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直角三角形 19"/>
            <p:cNvSpPr/>
            <p:nvPr/>
          </p:nvSpPr>
          <p:spPr>
            <a:xfrm flipH="1">
              <a:off x="6660" y="2409"/>
              <a:ext cx="2683" cy="2474"/>
            </a:xfrm>
            <a:prstGeom prst="rtTriangle">
              <a:avLst/>
            </a:prstGeom>
            <a:solidFill>
              <a:srgbClr val="9BA8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5002530" y="3473450"/>
            <a:ext cx="8820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YOUR TITLE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6133465" y="3473450"/>
            <a:ext cx="8820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YOUR TITLE</a:t>
            </a:r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6133465" y="2626995"/>
            <a:ext cx="8820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YOUR TITLE</a:t>
            </a:r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5002530" y="2626995"/>
            <a:ext cx="8820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YOUR TITLE</a:t>
            </a:r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1116965" y="4118610"/>
            <a:ext cx="3276600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27" name="矩形 26"/>
          <p:cNvSpPr/>
          <p:nvPr/>
        </p:nvSpPr>
        <p:spPr>
          <a:xfrm>
            <a:off x="882015" y="1422400"/>
            <a:ext cx="3448050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28" name="矩形 27"/>
          <p:cNvSpPr/>
          <p:nvPr/>
        </p:nvSpPr>
        <p:spPr>
          <a:xfrm>
            <a:off x="7549515" y="4118610"/>
            <a:ext cx="3276600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29" name="矩形 28"/>
          <p:cNvSpPr/>
          <p:nvPr/>
        </p:nvSpPr>
        <p:spPr>
          <a:xfrm>
            <a:off x="7549515" y="1422400"/>
            <a:ext cx="3448050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ENTER YOUR TITLE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此处添加详细文本描述，</a:t>
            </a:r>
            <a:b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</a:b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9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7" grpId="0"/>
      <p:bldP spid="28" grpId="0"/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椭圆 19"/>
          <p:cNvSpPr>
            <a:spLocks noChangeArrowheads="1"/>
          </p:cNvSpPr>
          <p:nvPr/>
        </p:nvSpPr>
        <p:spPr bwMode="auto">
          <a:xfrm rot="9344491">
            <a:off x="6808470" y="1856740"/>
            <a:ext cx="1325245" cy="13239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889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68"/>
          <p:cNvSpPr txBox="1">
            <a:spLocks noChangeArrowheads="1"/>
          </p:cNvSpPr>
          <p:nvPr/>
        </p:nvSpPr>
        <p:spPr bwMode="auto">
          <a:xfrm>
            <a:off x="2566670" y="2305050"/>
            <a:ext cx="758825" cy="338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en-US" altLang="zh-CN" sz="1600" b="1">
                <a:solidFill>
                  <a:schemeClr val="tx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31%</a:t>
            </a:r>
          </a:p>
        </p:txBody>
      </p:sp>
      <p:sp>
        <p:nvSpPr>
          <p:cNvPr id="6" name="椭圆 5"/>
          <p:cNvSpPr/>
          <p:nvPr/>
        </p:nvSpPr>
        <p:spPr>
          <a:xfrm>
            <a:off x="2177415" y="1821180"/>
            <a:ext cx="1325880" cy="1325245"/>
          </a:xfrm>
          <a:prstGeom prst="ellipse">
            <a:avLst/>
          </a:prstGeom>
          <a:noFill/>
          <a:ln w="88900" cap="flat">
            <a:solidFill>
              <a:srgbClr val="E3CB9D"/>
            </a:solidFill>
            <a:prstDash val="solid"/>
            <a:miter lim="800000"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23" name="空心弧 22"/>
          <p:cNvSpPr/>
          <p:nvPr/>
        </p:nvSpPr>
        <p:spPr>
          <a:xfrm rot="16591937">
            <a:off x="2073275" y="1717675"/>
            <a:ext cx="1553845" cy="1554480"/>
          </a:xfrm>
          <a:prstGeom prst="blockArc">
            <a:avLst>
              <a:gd name="adj1" fmla="val 10800000"/>
              <a:gd name="adj2" fmla="val 21338506"/>
              <a:gd name="adj3" fmla="val 14379"/>
            </a:avLst>
          </a:prstGeom>
          <a:solidFill>
            <a:srgbClr val="9BA8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8" name="TextBox 32"/>
          <p:cNvSpPr txBox="1">
            <a:spLocks noChangeArrowheads="1"/>
          </p:cNvSpPr>
          <p:nvPr/>
        </p:nvSpPr>
        <p:spPr bwMode="auto">
          <a:xfrm>
            <a:off x="4996815" y="2312670"/>
            <a:ext cx="758825" cy="338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en-US" altLang="zh-CN" sz="1600" b="1">
                <a:solidFill>
                  <a:schemeClr val="tx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24%</a:t>
            </a:r>
          </a:p>
        </p:txBody>
      </p:sp>
      <p:sp>
        <p:nvSpPr>
          <p:cNvPr id="3" name="椭圆 2"/>
          <p:cNvSpPr/>
          <p:nvPr/>
        </p:nvSpPr>
        <p:spPr>
          <a:xfrm>
            <a:off x="4609465" y="1828800"/>
            <a:ext cx="1323975" cy="1325245"/>
          </a:xfrm>
          <a:prstGeom prst="ellipse">
            <a:avLst/>
          </a:prstGeom>
          <a:noFill/>
          <a:ln w="88900" cap="flat">
            <a:solidFill>
              <a:srgbClr val="E3CB9D"/>
            </a:solidFill>
            <a:prstDash val="solid"/>
            <a:miter lim="800000"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21" name="空心弧 20"/>
          <p:cNvSpPr/>
          <p:nvPr/>
        </p:nvSpPr>
        <p:spPr>
          <a:xfrm rot="11639204">
            <a:off x="4481830" y="1713865"/>
            <a:ext cx="1555750" cy="1555750"/>
          </a:xfrm>
          <a:prstGeom prst="blockArc">
            <a:avLst>
              <a:gd name="adj1" fmla="val 11763959"/>
              <a:gd name="adj2" fmla="val 21338506"/>
              <a:gd name="adj3" fmla="val 14379"/>
            </a:avLst>
          </a:prstGeom>
          <a:solidFill>
            <a:srgbClr val="9BA8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13" name="TextBox 37"/>
          <p:cNvSpPr txBox="1">
            <a:spLocks noChangeArrowheads="1"/>
          </p:cNvSpPr>
          <p:nvPr/>
        </p:nvSpPr>
        <p:spPr bwMode="auto">
          <a:xfrm>
            <a:off x="7126605" y="2332990"/>
            <a:ext cx="758825" cy="338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en-US" altLang="zh-CN" sz="1600" b="1">
                <a:solidFill>
                  <a:schemeClr val="tx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11%</a:t>
            </a:r>
          </a:p>
        </p:txBody>
      </p:sp>
      <p:sp>
        <p:nvSpPr>
          <p:cNvPr id="14" name="椭圆 13"/>
          <p:cNvSpPr/>
          <p:nvPr/>
        </p:nvSpPr>
        <p:spPr>
          <a:xfrm>
            <a:off x="6821805" y="1849120"/>
            <a:ext cx="1325245" cy="1325245"/>
          </a:xfrm>
          <a:prstGeom prst="ellipse">
            <a:avLst/>
          </a:prstGeom>
          <a:noFill/>
          <a:ln w="88900" cap="flat">
            <a:solidFill>
              <a:srgbClr val="E3CB9D"/>
            </a:solidFill>
            <a:prstDash val="solid"/>
            <a:miter lim="800000"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19" name="空心弧 18"/>
          <p:cNvSpPr/>
          <p:nvPr/>
        </p:nvSpPr>
        <p:spPr>
          <a:xfrm rot="5441529">
            <a:off x="6685915" y="1744980"/>
            <a:ext cx="1553845" cy="1555750"/>
          </a:xfrm>
          <a:prstGeom prst="blockArc">
            <a:avLst>
              <a:gd name="adj1" fmla="val 16132578"/>
              <a:gd name="adj2" fmla="val 21338506"/>
              <a:gd name="adj3" fmla="val 14379"/>
            </a:avLst>
          </a:prstGeom>
          <a:solidFill>
            <a:srgbClr val="9BA8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16" name="TextBox 42"/>
          <p:cNvSpPr txBox="1">
            <a:spLocks noChangeArrowheads="1"/>
          </p:cNvSpPr>
          <p:nvPr/>
        </p:nvSpPr>
        <p:spPr bwMode="auto">
          <a:xfrm>
            <a:off x="9401810" y="2329815"/>
            <a:ext cx="758825" cy="338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en-US" altLang="zh-CN" sz="1600" b="1">
                <a:solidFill>
                  <a:schemeClr val="tx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62%</a:t>
            </a:r>
          </a:p>
        </p:txBody>
      </p:sp>
      <p:sp>
        <p:nvSpPr>
          <p:cNvPr id="17" name="椭圆 16"/>
          <p:cNvSpPr/>
          <p:nvPr/>
        </p:nvSpPr>
        <p:spPr>
          <a:xfrm>
            <a:off x="9067165" y="1845945"/>
            <a:ext cx="1323975" cy="1325245"/>
          </a:xfrm>
          <a:prstGeom prst="ellipse">
            <a:avLst/>
          </a:prstGeom>
          <a:noFill/>
          <a:ln w="88900" cap="flat">
            <a:solidFill>
              <a:srgbClr val="E3CB9D"/>
            </a:solidFill>
            <a:prstDash val="solid"/>
            <a:miter lim="800000"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25" name="空心弧 24"/>
          <p:cNvSpPr/>
          <p:nvPr/>
        </p:nvSpPr>
        <p:spPr>
          <a:xfrm rot="16591937">
            <a:off x="8940800" y="1741805"/>
            <a:ext cx="1553845" cy="1555750"/>
          </a:xfrm>
          <a:prstGeom prst="blockArc">
            <a:avLst>
              <a:gd name="adj1" fmla="val 17984332"/>
              <a:gd name="adj2" fmla="val 9064425"/>
              <a:gd name="adj3" fmla="val 14295"/>
            </a:avLst>
          </a:prstGeom>
          <a:solidFill>
            <a:srgbClr val="9BA8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26" name="椭圆 25"/>
          <p:cNvSpPr>
            <a:spLocks noChangeArrowheads="1"/>
          </p:cNvSpPr>
          <p:nvPr/>
        </p:nvSpPr>
        <p:spPr bwMode="auto">
          <a:xfrm rot="20494898">
            <a:off x="9045575" y="1860550"/>
            <a:ext cx="1325245" cy="132397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889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918335" y="3836670"/>
            <a:ext cx="8242300" cy="1218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2">
                    <a:lumMod val="75000"/>
                  </a:schemeClr>
                </a:solidFill>
                <a:latin typeface="+mn-ea"/>
              </a:rPr>
              <a:t>　　为客户提供有效服务，是我们工作的方向和价值评价的标尺。</a:t>
            </a:r>
            <a:r>
              <a:rPr lang="zh-CN" altLang="en-US" sz="1050" dirty="0">
                <a:solidFill>
                  <a:schemeClr val="tx2">
                    <a:lumMod val="75000"/>
                  </a:schemeClr>
                </a:solidFill>
                <a:latin typeface="+mn-ea"/>
                <a:sym typeface="+mn-ea"/>
              </a:rPr>
              <a:t>为客户提供有效服务，是我们工作的方向和价值评价的标尺。为客户提供有效服务，是我们工作的方向和价值评价的标尺。为客户提供有效服务，是我们工作的方向和价值评价的标尺。为客户提供有效服务，是我们工作的方向和价值评价的标尺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" grpId="0"/>
      <p:bldP spid="6" grpId="0" animBg="1"/>
      <p:bldP spid="23" grpId="0" animBg="1"/>
      <p:bldP spid="8" grpId="0"/>
      <p:bldP spid="3" grpId="0" animBg="1"/>
      <p:bldP spid="21" grpId="0" animBg="1"/>
      <p:bldP spid="13" grpId="0"/>
      <p:bldP spid="14" grpId="0" animBg="1"/>
      <p:bldP spid="19" grpId="0" animBg="1"/>
      <p:bldP spid="16" grpId="0"/>
      <p:bldP spid="17" grpId="0" animBg="1"/>
      <p:bldP spid="25" grpId="0" animBg="1"/>
      <p:bldP spid="26" grpId="0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8" name="Shape 2748"/>
          <p:cNvSpPr/>
          <p:nvPr/>
        </p:nvSpPr>
        <p:spPr>
          <a:xfrm>
            <a:off x="1177900" y="1672035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49" name="Shape 2749"/>
          <p:cNvSpPr/>
          <p:nvPr/>
        </p:nvSpPr>
        <p:spPr>
          <a:xfrm>
            <a:off x="2345996" y="1672035"/>
            <a:ext cx="355508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2884"/>
                </a:moveTo>
                <a:cubicBezTo>
                  <a:pt x="19862" y="3005"/>
                  <a:pt x="15661" y="5580"/>
                  <a:pt x="11606" y="4718"/>
                </a:cubicBezTo>
                <a:cubicBezTo>
                  <a:pt x="9681" y="4310"/>
                  <a:pt x="8390" y="3899"/>
                  <a:pt x="7251" y="3535"/>
                </a:cubicBezTo>
                <a:cubicBezTo>
                  <a:pt x="5426" y="2953"/>
                  <a:pt x="4042" y="2513"/>
                  <a:pt x="1543" y="2647"/>
                </a:cubicBez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2884"/>
                  <a:pt x="20057" y="2884"/>
                </a:cubicBezTo>
                <a:close/>
                <a:moveTo>
                  <a:pt x="20057" y="5891"/>
                </a:moveTo>
                <a:cubicBezTo>
                  <a:pt x="20057" y="9144"/>
                  <a:pt x="15912" y="11782"/>
                  <a:pt x="10800" y="11782"/>
                </a:cubicBezTo>
                <a:cubicBezTo>
                  <a:pt x="5688" y="11782"/>
                  <a:pt x="1543" y="9144"/>
                  <a:pt x="1543" y="5891"/>
                </a:cubicBezTo>
                <a:lnTo>
                  <a:pt x="1543" y="3634"/>
                </a:lnTo>
                <a:cubicBezTo>
                  <a:pt x="3681" y="3500"/>
                  <a:pt x="4767" y="3841"/>
                  <a:pt x="6560" y="4413"/>
                </a:cubicBezTo>
                <a:cubicBezTo>
                  <a:pt x="7686" y="4772"/>
                  <a:pt x="9088" y="5219"/>
                  <a:pt x="11118" y="5650"/>
                </a:cubicBezTo>
                <a:cubicBezTo>
                  <a:pt x="11869" y="5809"/>
                  <a:pt x="12616" y="5877"/>
                  <a:pt x="13343" y="5877"/>
                </a:cubicBezTo>
                <a:cubicBezTo>
                  <a:pt x="16154" y="5877"/>
                  <a:pt x="18675" y="4862"/>
                  <a:pt x="20057" y="4176"/>
                </a:cubicBezTo>
                <a:cubicBezTo>
                  <a:pt x="20057" y="4176"/>
                  <a:pt x="20057" y="5891"/>
                  <a:pt x="20057" y="5891"/>
                </a:cubicBezTo>
                <a:close/>
                <a:moveTo>
                  <a:pt x="20829" y="0"/>
                </a:moveTo>
                <a:lnTo>
                  <a:pt x="771" y="0"/>
                </a:lnTo>
                <a:cubicBezTo>
                  <a:pt x="346" y="0"/>
                  <a:pt x="0" y="220"/>
                  <a:pt x="0" y="491"/>
                </a:cubicBezTo>
                <a:lnTo>
                  <a:pt x="0" y="5891"/>
                </a:lnTo>
                <a:cubicBezTo>
                  <a:pt x="0" y="9521"/>
                  <a:pt x="4426" y="12486"/>
                  <a:pt x="10029" y="12739"/>
                </a:cubicBezTo>
                <a:lnTo>
                  <a:pt x="10029" y="20618"/>
                </a:lnTo>
                <a:lnTo>
                  <a:pt x="3857" y="20618"/>
                </a:lnTo>
                <a:cubicBezTo>
                  <a:pt x="3432" y="20618"/>
                  <a:pt x="3086" y="20838"/>
                  <a:pt x="3086" y="21109"/>
                </a:cubicBezTo>
                <a:cubicBezTo>
                  <a:pt x="3086" y="21380"/>
                  <a:pt x="3432" y="21600"/>
                  <a:pt x="3857" y="21600"/>
                </a:cubicBezTo>
                <a:lnTo>
                  <a:pt x="17743" y="21600"/>
                </a:lnTo>
                <a:cubicBezTo>
                  <a:pt x="18168" y="21600"/>
                  <a:pt x="18514" y="21380"/>
                  <a:pt x="18514" y="21109"/>
                </a:cubicBezTo>
                <a:cubicBezTo>
                  <a:pt x="18514" y="20838"/>
                  <a:pt x="18168" y="20618"/>
                  <a:pt x="17743" y="20618"/>
                </a:cubicBezTo>
                <a:lnTo>
                  <a:pt x="11571" y="20618"/>
                </a:lnTo>
                <a:lnTo>
                  <a:pt x="11571" y="12739"/>
                </a:lnTo>
                <a:cubicBezTo>
                  <a:pt x="17174" y="12486"/>
                  <a:pt x="21600" y="9521"/>
                  <a:pt x="21600" y="5891"/>
                </a:cubicBezTo>
                <a:lnTo>
                  <a:pt x="21600" y="491"/>
                </a:lnTo>
                <a:cubicBezTo>
                  <a:pt x="21600" y="220"/>
                  <a:pt x="21254" y="0"/>
                  <a:pt x="20829" y="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0" name="Shape 2750"/>
          <p:cNvSpPr/>
          <p:nvPr/>
        </p:nvSpPr>
        <p:spPr>
          <a:xfrm>
            <a:off x="3463305" y="1672035"/>
            <a:ext cx="25393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0800"/>
                </a:moveTo>
                <a:lnTo>
                  <a:pt x="2160" y="10800"/>
                </a:lnTo>
                <a:lnTo>
                  <a:pt x="2160" y="8836"/>
                </a:lnTo>
                <a:cubicBezTo>
                  <a:pt x="2160" y="7752"/>
                  <a:pt x="4094" y="6873"/>
                  <a:pt x="6480" y="6873"/>
                </a:cubicBezTo>
                <a:lnTo>
                  <a:pt x="15120" y="6873"/>
                </a:lnTo>
                <a:cubicBezTo>
                  <a:pt x="17506" y="6873"/>
                  <a:pt x="19440" y="7752"/>
                  <a:pt x="19440" y="8836"/>
                </a:cubicBezTo>
                <a:cubicBezTo>
                  <a:pt x="19440" y="8836"/>
                  <a:pt x="19440" y="10800"/>
                  <a:pt x="19440" y="10800"/>
                </a:cubicBezTo>
                <a:close/>
                <a:moveTo>
                  <a:pt x="19440" y="15709"/>
                </a:moveTo>
                <a:lnTo>
                  <a:pt x="2160" y="15709"/>
                </a:lnTo>
                <a:lnTo>
                  <a:pt x="2160" y="11782"/>
                </a:lnTo>
                <a:lnTo>
                  <a:pt x="19440" y="11782"/>
                </a:lnTo>
                <a:cubicBezTo>
                  <a:pt x="19440" y="11782"/>
                  <a:pt x="19440" y="15709"/>
                  <a:pt x="19440" y="15709"/>
                </a:cubicBezTo>
                <a:close/>
                <a:moveTo>
                  <a:pt x="19440" y="18655"/>
                </a:moveTo>
                <a:cubicBezTo>
                  <a:pt x="19440" y="19739"/>
                  <a:pt x="17506" y="20618"/>
                  <a:pt x="15120" y="20618"/>
                </a:cubicBezTo>
                <a:lnTo>
                  <a:pt x="6480" y="20618"/>
                </a:lnTo>
                <a:cubicBezTo>
                  <a:pt x="4094" y="20618"/>
                  <a:pt x="2160" y="19739"/>
                  <a:pt x="2160" y="18655"/>
                </a:cubicBezTo>
                <a:lnTo>
                  <a:pt x="2160" y="16691"/>
                </a:lnTo>
                <a:lnTo>
                  <a:pt x="19440" y="16691"/>
                </a:lnTo>
                <a:cubicBezTo>
                  <a:pt x="19440" y="16691"/>
                  <a:pt x="19440" y="18655"/>
                  <a:pt x="19440" y="18655"/>
                </a:cubicBezTo>
                <a:close/>
                <a:moveTo>
                  <a:pt x="8640" y="2945"/>
                </a:moveTo>
                <a:lnTo>
                  <a:pt x="12960" y="2945"/>
                </a:lnTo>
                <a:lnTo>
                  <a:pt x="12960" y="5891"/>
                </a:lnTo>
                <a:lnTo>
                  <a:pt x="8640" y="5891"/>
                </a:lnTo>
                <a:cubicBezTo>
                  <a:pt x="8640" y="5891"/>
                  <a:pt x="8640" y="2945"/>
                  <a:pt x="8640" y="2945"/>
                </a:cubicBezTo>
                <a:close/>
                <a:moveTo>
                  <a:pt x="8640" y="982"/>
                </a:moveTo>
                <a:lnTo>
                  <a:pt x="12960" y="982"/>
                </a:lnTo>
                <a:lnTo>
                  <a:pt x="12960" y="1964"/>
                </a:lnTo>
                <a:lnTo>
                  <a:pt x="8640" y="1964"/>
                </a:lnTo>
                <a:cubicBezTo>
                  <a:pt x="8640" y="1964"/>
                  <a:pt x="8640" y="982"/>
                  <a:pt x="8640" y="982"/>
                </a:cubicBezTo>
                <a:close/>
                <a:moveTo>
                  <a:pt x="15120" y="5891"/>
                </a:moveTo>
                <a:lnTo>
                  <a:pt x="15120" y="982"/>
                </a:lnTo>
                <a:cubicBezTo>
                  <a:pt x="15120" y="440"/>
                  <a:pt x="14152" y="0"/>
                  <a:pt x="12960" y="0"/>
                </a:cubicBezTo>
                <a:lnTo>
                  <a:pt x="8640" y="0"/>
                </a:lnTo>
                <a:cubicBezTo>
                  <a:pt x="7448" y="0"/>
                  <a:pt x="6480" y="440"/>
                  <a:pt x="6480" y="982"/>
                </a:cubicBezTo>
                <a:lnTo>
                  <a:pt x="6480" y="5891"/>
                </a:lnTo>
                <a:cubicBezTo>
                  <a:pt x="2901" y="5891"/>
                  <a:pt x="0" y="7209"/>
                  <a:pt x="0" y="8836"/>
                </a:cubicBezTo>
                <a:lnTo>
                  <a:pt x="0" y="18655"/>
                </a:lnTo>
                <a:cubicBezTo>
                  <a:pt x="0" y="20281"/>
                  <a:pt x="2901" y="21600"/>
                  <a:pt x="6480" y="21600"/>
                </a:cubicBezTo>
                <a:lnTo>
                  <a:pt x="15120" y="21600"/>
                </a:lnTo>
                <a:cubicBezTo>
                  <a:pt x="18698" y="21600"/>
                  <a:pt x="21600" y="20281"/>
                  <a:pt x="21600" y="18655"/>
                </a:cubicBezTo>
                <a:lnTo>
                  <a:pt x="21600" y="8836"/>
                </a:lnTo>
                <a:cubicBezTo>
                  <a:pt x="21600" y="7209"/>
                  <a:pt x="18698" y="5891"/>
                  <a:pt x="15120" y="5891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1" name="Shape 2751"/>
          <p:cNvSpPr/>
          <p:nvPr/>
        </p:nvSpPr>
        <p:spPr>
          <a:xfrm>
            <a:off x="4479040" y="1672035"/>
            <a:ext cx="355508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14" y="15709"/>
                </a:moveTo>
                <a:cubicBezTo>
                  <a:pt x="12689" y="15709"/>
                  <a:pt x="12343" y="15929"/>
                  <a:pt x="12343" y="16200"/>
                </a:cubicBezTo>
                <a:cubicBezTo>
                  <a:pt x="12343" y="16471"/>
                  <a:pt x="12689" y="16691"/>
                  <a:pt x="13114" y="16691"/>
                </a:cubicBezTo>
                <a:cubicBezTo>
                  <a:pt x="13540" y="16691"/>
                  <a:pt x="13886" y="16471"/>
                  <a:pt x="13886" y="16200"/>
                </a:cubicBezTo>
                <a:cubicBezTo>
                  <a:pt x="13886" y="15929"/>
                  <a:pt x="13540" y="15709"/>
                  <a:pt x="13114" y="15709"/>
                </a:cubicBezTo>
                <a:moveTo>
                  <a:pt x="13886" y="7855"/>
                </a:moveTo>
                <a:cubicBezTo>
                  <a:pt x="13034" y="7855"/>
                  <a:pt x="12343" y="8295"/>
                  <a:pt x="12343" y="8836"/>
                </a:cubicBezTo>
                <a:cubicBezTo>
                  <a:pt x="12343" y="9379"/>
                  <a:pt x="13034" y="9818"/>
                  <a:pt x="13886" y="9818"/>
                </a:cubicBezTo>
                <a:cubicBezTo>
                  <a:pt x="14737" y="9818"/>
                  <a:pt x="15429" y="9379"/>
                  <a:pt x="15429" y="8836"/>
                </a:cubicBezTo>
                <a:cubicBezTo>
                  <a:pt x="15429" y="8295"/>
                  <a:pt x="14737" y="7855"/>
                  <a:pt x="13886" y="7855"/>
                </a:cubicBezTo>
                <a:moveTo>
                  <a:pt x="8486" y="17673"/>
                </a:moveTo>
                <a:cubicBezTo>
                  <a:pt x="8060" y="17673"/>
                  <a:pt x="7714" y="17892"/>
                  <a:pt x="7714" y="18164"/>
                </a:cubicBezTo>
                <a:cubicBezTo>
                  <a:pt x="7714" y="18435"/>
                  <a:pt x="8060" y="18655"/>
                  <a:pt x="8486" y="18655"/>
                </a:cubicBezTo>
                <a:cubicBezTo>
                  <a:pt x="8911" y="18655"/>
                  <a:pt x="9257" y="18435"/>
                  <a:pt x="9257" y="18164"/>
                </a:cubicBezTo>
                <a:cubicBezTo>
                  <a:pt x="9257" y="17892"/>
                  <a:pt x="8911" y="17673"/>
                  <a:pt x="8486" y="17673"/>
                </a:cubicBezTo>
                <a:moveTo>
                  <a:pt x="9257" y="10800"/>
                </a:moveTo>
                <a:cubicBezTo>
                  <a:pt x="9257" y="10258"/>
                  <a:pt x="8566" y="9818"/>
                  <a:pt x="7714" y="9818"/>
                </a:cubicBezTo>
                <a:cubicBezTo>
                  <a:pt x="6863" y="9818"/>
                  <a:pt x="6171" y="10258"/>
                  <a:pt x="6171" y="10800"/>
                </a:cubicBezTo>
                <a:cubicBezTo>
                  <a:pt x="6171" y="11343"/>
                  <a:pt x="6863" y="11782"/>
                  <a:pt x="7714" y="11782"/>
                </a:cubicBezTo>
                <a:cubicBezTo>
                  <a:pt x="8566" y="11782"/>
                  <a:pt x="9257" y="11343"/>
                  <a:pt x="9257" y="10800"/>
                </a:cubicBezTo>
                <a:moveTo>
                  <a:pt x="10029" y="13745"/>
                </a:moveTo>
                <a:cubicBezTo>
                  <a:pt x="9603" y="13745"/>
                  <a:pt x="9257" y="13965"/>
                  <a:pt x="9257" y="14236"/>
                </a:cubicBezTo>
                <a:cubicBezTo>
                  <a:pt x="9257" y="14508"/>
                  <a:pt x="9603" y="14727"/>
                  <a:pt x="10029" y="14727"/>
                </a:cubicBezTo>
                <a:cubicBezTo>
                  <a:pt x="10454" y="14727"/>
                  <a:pt x="10800" y="14508"/>
                  <a:pt x="10800" y="14236"/>
                </a:cubicBezTo>
                <a:cubicBezTo>
                  <a:pt x="10800" y="13965"/>
                  <a:pt x="10454" y="13745"/>
                  <a:pt x="10029" y="13745"/>
                </a:cubicBezTo>
                <a:moveTo>
                  <a:pt x="20057" y="1964"/>
                </a:moveTo>
                <a:lnTo>
                  <a:pt x="1543" y="1964"/>
                </a:ln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1964"/>
                  <a:pt x="20057" y="1964"/>
                </a:cubicBezTo>
                <a:close/>
                <a:moveTo>
                  <a:pt x="16971" y="4033"/>
                </a:moveTo>
                <a:cubicBezTo>
                  <a:pt x="16079" y="4186"/>
                  <a:pt x="15266" y="4419"/>
                  <a:pt x="14349" y="4691"/>
                </a:cubicBezTo>
                <a:cubicBezTo>
                  <a:pt x="13209" y="5030"/>
                  <a:pt x="11919" y="5413"/>
                  <a:pt x="9994" y="5794"/>
                </a:cubicBezTo>
                <a:cubicBezTo>
                  <a:pt x="8093" y="6170"/>
                  <a:pt x="6167" y="5840"/>
                  <a:pt x="4629" y="5373"/>
                </a:cubicBezTo>
                <a:lnTo>
                  <a:pt x="4629" y="2945"/>
                </a:lnTo>
                <a:lnTo>
                  <a:pt x="16971" y="2945"/>
                </a:lnTo>
                <a:cubicBezTo>
                  <a:pt x="16971" y="2945"/>
                  <a:pt x="16971" y="4033"/>
                  <a:pt x="16971" y="4033"/>
                </a:cubicBezTo>
                <a:close/>
                <a:moveTo>
                  <a:pt x="16971" y="16691"/>
                </a:moveTo>
                <a:cubicBezTo>
                  <a:pt x="16971" y="18860"/>
                  <a:pt x="14208" y="20618"/>
                  <a:pt x="10800" y="20618"/>
                </a:cubicBezTo>
                <a:cubicBezTo>
                  <a:pt x="7391" y="20618"/>
                  <a:pt x="4629" y="18860"/>
                  <a:pt x="4629" y="16691"/>
                </a:cubicBezTo>
                <a:lnTo>
                  <a:pt x="4629" y="6384"/>
                </a:lnTo>
                <a:cubicBezTo>
                  <a:pt x="5722" y="6667"/>
                  <a:pt x="6954" y="6874"/>
                  <a:pt x="8257" y="6874"/>
                </a:cubicBezTo>
                <a:cubicBezTo>
                  <a:pt x="8984" y="6874"/>
                  <a:pt x="9731" y="6811"/>
                  <a:pt x="10481" y="6662"/>
                </a:cubicBezTo>
                <a:cubicBezTo>
                  <a:pt x="12512" y="6261"/>
                  <a:pt x="13914" y="5844"/>
                  <a:pt x="15040" y="5510"/>
                </a:cubicBezTo>
                <a:cubicBezTo>
                  <a:pt x="15760" y="5295"/>
                  <a:pt x="16366" y="5119"/>
                  <a:pt x="16971" y="4989"/>
                </a:cubicBezTo>
                <a:cubicBezTo>
                  <a:pt x="16971" y="4989"/>
                  <a:pt x="16971" y="16691"/>
                  <a:pt x="16971" y="16691"/>
                </a:cubicBezTo>
                <a:close/>
                <a:moveTo>
                  <a:pt x="20057" y="0"/>
                </a:moveTo>
                <a:lnTo>
                  <a:pt x="1543" y="0"/>
                </a:lnTo>
                <a:cubicBezTo>
                  <a:pt x="691" y="0"/>
                  <a:pt x="0" y="440"/>
                  <a:pt x="0" y="982"/>
                </a:cubicBezTo>
                <a:lnTo>
                  <a:pt x="0" y="1964"/>
                </a:lnTo>
                <a:cubicBezTo>
                  <a:pt x="0" y="2506"/>
                  <a:pt x="691" y="2945"/>
                  <a:pt x="1543" y="2945"/>
                </a:cubicBezTo>
                <a:lnTo>
                  <a:pt x="3086" y="2945"/>
                </a:lnTo>
                <a:lnTo>
                  <a:pt x="3086" y="16691"/>
                </a:lnTo>
                <a:cubicBezTo>
                  <a:pt x="3086" y="19402"/>
                  <a:pt x="6539" y="21600"/>
                  <a:pt x="10800" y="21600"/>
                </a:cubicBezTo>
                <a:cubicBezTo>
                  <a:pt x="15061" y="21600"/>
                  <a:pt x="18514" y="19402"/>
                  <a:pt x="18514" y="16691"/>
                </a:cubicBezTo>
                <a:lnTo>
                  <a:pt x="18514" y="2945"/>
                </a:lnTo>
                <a:lnTo>
                  <a:pt x="20057" y="2945"/>
                </a:lnTo>
                <a:cubicBezTo>
                  <a:pt x="20909" y="2945"/>
                  <a:pt x="21600" y="2506"/>
                  <a:pt x="21600" y="1964"/>
                </a:cubicBezTo>
                <a:lnTo>
                  <a:pt x="21600" y="982"/>
                </a:lnTo>
                <a:cubicBezTo>
                  <a:pt x="21600" y="440"/>
                  <a:pt x="20909" y="0"/>
                  <a:pt x="20057" y="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2" name="Shape 2752"/>
          <p:cNvSpPr/>
          <p:nvPr/>
        </p:nvSpPr>
        <p:spPr>
          <a:xfrm>
            <a:off x="5494776" y="1672035"/>
            <a:ext cx="45708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7673"/>
                </a:moveTo>
                <a:cubicBezTo>
                  <a:pt x="12269" y="17673"/>
                  <a:pt x="12000" y="17892"/>
                  <a:pt x="12000" y="18164"/>
                </a:cubicBezTo>
                <a:cubicBezTo>
                  <a:pt x="12000" y="18435"/>
                  <a:pt x="12269" y="18655"/>
                  <a:pt x="12600" y="18655"/>
                </a:cubicBezTo>
                <a:cubicBezTo>
                  <a:pt x="12931" y="18655"/>
                  <a:pt x="13200" y="18435"/>
                  <a:pt x="13200" y="18164"/>
                </a:cubicBezTo>
                <a:cubicBezTo>
                  <a:pt x="13200" y="17892"/>
                  <a:pt x="12931" y="17673"/>
                  <a:pt x="12600" y="17673"/>
                </a:cubicBezTo>
                <a:moveTo>
                  <a:pt x="10800" y="13745"/>
                </a:moveTo>
                <a:cubicBezTo>
                  <a:pt x="10138" y="13745"/>
                  <a:pt x="9600" y="14186"/>
                  <a:pt x="9600" y="14727"/>
                </a:cubicBezTo>
                <a:cubicBezTo>
                  <a:pt x="9600" y="15269"/>
                  <a:pt x="10138" y="15709"/>
                  <a:pt x="10800" y="15709"/>
                </a:cubicBezTo>
                <a:cubicBezTo>
                  <a:pt x="11462" y="15709"/>
                  <a:pt x="12000" y="15269"/>
                  <a:pt x="12000" y="14727"/>
                </a:cubicBezTo>
                <a:cubicBezTo>
                  <a:pt x="12000" y="14186"/>
                  <a:pt x="11462" y="13745"/>
                  <a:pt x="10800" y="13745"/>
                </a:cubicBezTo>
                <a:moveTo>
                  <a:pt x="12600" y="10800"/>
                </a:moveTo>
                <a:cubicBezTo>
                  <a:pt x="12269" y="10800"/>
                  <a:pt x="12000" y="10580"/>
                  <a:pt x="12000" y="10309"/>
                </a:cubicBezTo>
                <a:cubicBezTo>
                  <a:pt x="12000" y="10038"/>
                  <a:pt x="12269" y="9818"/>
                  <a:pt x="12600" y="9818"/>
                </a:cubicBezTo>
                <a:cubicBezTo>
                  <a:pt x="12931" y="9818"/>
                  <a:pt x="13200" y="10038"/>
                  <a:pt x="13200" y="10309"/>
                </a:cubicBezTo>
                <a:cubicBezTo>
                  <a:pt x="13200" y="10580"/>
                  <a:pt x="12931" y="10800"/>
                  <a:pt x="12600" y="10800"/>
                </a:cubicBezTo>
                <a:moveTo>
                  <a:pt x="12600" y="8836"/>
                </a:moveTo>
                <a:cubicBezTo>
                  <a:pt x="11606" y="8836"/>
                  <a:pt x="10800" y="9496"/>
                  <a:pt x="10800" y="10309"/>
                </a:cubicBezTo>
                <a:cubicBezTo>
                  <a:pt x="10800" y="11123"/>
                  <a:pt x="11606" y="11782"/>
                  <a:pt x="12600" y="11782"/>
                </a:cubicBezTo>
                <a:cubicBezTo>
                  <a:pt x="13594" y="11782"/>
                  <a:pt x="14400" y="11123"/>
                  <a:pt x="14400" y="10309"/>
                </a:cubicBezTo>
                <a:cubicBezTo>
                  <a:pt x="14400" y="9496"/>
                  <a:pt x="13594" y="8836"/>
                  <a:pt x="12600" y="8836"/>
                </a:cubicBezTo>
                <a:moveTo>
                  <a:pt x="17760" y="20618"/>
                </a:moveTo>
                <a:lnTo>
                  <a:pt x="3840" y="20618"/>
                </a:lnTo>
                <a:cubicBezTo>
                  <a:pt x="2134" y="19151"/>
                  <a:pt x="1200" y="17248"/>
                  <a:pt x="1200" y="15218"/>
                </a:cubicBezTo>
                <a:cubicBezTo>
                  <a:pt x="1200" y="12593"/>
                  <a:pt x="2796" y="10152"/>
                  <a:pt x="5468" y="8688"/>
                </a:cubicBezTo>
                <a:cubicBezTo>
                  <a:pt x="5800" y="8506"/>
                  <a:pt x="6000" y="8199"/>
                  <a:pt x="6000" y="7872"/>
                </a:cubicBezTo>
                <a:lnTo>
                  <a:pt x="6000" y="6529"/>
                </a:lnTo>
                <a:cubicBezTo>
                  <a:pt x="6729" y="6758"/>
                  <a:pt x="7567" y="6924"/>
                  <a:pt x="8484" y="6924"/>
                </a:cubicBezTo>
                <a:cubicBezTo>
                  <a:pt x="9499" y="6924"/>
                  <a:pt x="10603" y="6723"/>
                  <a:pt x="11748" y="6188"/>
                </a:cubicBezTo>
                <a:cubicBezTo>
                  <a:pt x="13252" y="5485"/>
                  <a:pt x="14575" y="5306"/>
                  <a:pt x="15600" y="5323"/>
                </a:cubicBezTo>
                <a:lnTo>
                  <a:pt x="15600" y="7872"/>
                </a:lnTo>
                <a:cubicBezTo>
                  <a:pt x="15600" y="8199"/>
                  <a:pt x="15800" y="8506"/>
                  <a:pt x="16132" y="8688"/>
                </a:cubicBezTo>
                <a:cubicBezTo>
                  <a:pt x="18804" y="10152"/>
                  <a:pt x="20400" y="12593"/>
                  <a:pt x="20400" y="15218"/>
                </a:cubicBezTo>
                <a:cubicBezTo>
                  <a:pt x="20400" y="17248"/>
                  <a:pt x="19466" y="19151"/>
                  <a:pt x="17760" y="20618"/>
                </a:cubicBezTo>
                <a:moveTo>
                  <a:pt x="15600" y="2945"/>
                </a:moveTo>
                <a:lnTo>
                  <a:pt x="15600" y="4340"/>
                </a:lnTo>
                <a:cubicBezTo>
                  <a:pt x="14391" y="4322"/>
                  <a:pt x="12860" y="4538"/>
                  <a:pt x="11152" y="5336"/>
                </a:cubicBezTo>
                <a:cubicBezTo>
                  <a:pt x="9163" y="6265"/>
                  <a:pt x="7312" y="5965"/>
                  <a:pt x="6000" y="5473"/>
                </a:cubicBezTo>
                <a:lnTo>
                  <a:pt x="6000" y="2945"/>
                </a:lnTo>
                <a:cubicBezTo>
                  <a:pt x="6000" y="2945"/>
                  <a:pt x="15600" y="2945"/>
                  <a:pt x="15600" y="2945"/>
                </a:cubicBezTo>
                <a:close/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00" y="7872"/>
                </a:moveTo>
                <a:lnTo>
                  <a:pt x="16800" y="2945"/>
                </a:ln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800" y="2945"/>
                </a:lnTo>
                <a:lnTo>
                  <a:pt x="4800" y="7872"/>
                </a:lnTo>
                <a:cubicBezTo>
                  <a:pt x="1906" y="9457"/>
                  <a:pt x="0" y="12155"/>
                  <a:pt x="0" y="15218"/>
                </a:cubicBezTo>
                <a:cubicBezTo>
                  <a:pt x="0" y="17730"/>
                  <a:pt x="1286" y="19991"/>
                  <a:pt x="3342" y="21600"/>
                </a:cubicBezTo>
                <a:lnTo>
                  <a:pt x="18258" y="21600"/>
                </a:lnTo>
                <a:cubicBezTo>
                  <a:pt x="20313" y="19991"/>
                  <a:pt x="21600" y="17730"/>
                  <a:pt x="21600" y="15218"/>
                </a:cubicBezTo>
                <a:cubicBezTo>
                  <a:pt x="21600" y="12155"/>
                  <a:pt x="19693" y="9457"/>
                  <a:pt x="16800" y="7872"/>
                </a:cubicBezTo>
                <a:moveTo>
                  <a:pt x="16200" y="15709"/>
                </a:moveTo>
                <a:cubicBezTo>
                  <a:pt x="15869" y="15709"/>
                  <a:pt x="15600" y="15929"/>
                  <a:pt x="15600" y="16200"/>
                </a:cubicBezTo>
                <a:cubicBezTo>
                  <a:pt x="15600" y="16471"/>
                  <a:pt x="15869" y="16691"/>
                  <a:pt x="16200" y="16691"/>
                </a:cubicBezTo>
                <a:cubicBezTo>
                  <a:pt x="16531" y="16691"/>
                  <a:pt x="16800" y="16471"/>
                  <a:pt x="16800" y="16200"/>
                </a:cubicBezTo>
                <a:cubicBezTo>
                  <a:pt x="16800" y="15929"/>
                  <a:pt x="16531" y="15709"/>
                  <a:pt x="16200" y="15709"/>
                </a:cubicBezTo>
                <a:moveTo>
                  <a:pt x="7800" y="11782"/>
                </a:moveTo>
                <a:cubicBezTo>
                  <a:pt x="7469" y="11782"/>
                  <a:pt x="7200" y="12001"/>
                  <a:pt x="7200" y="12273"/>
                </a:cubicBezTo>
                <a:cubicBezTo>
                  <a:pt x="7200" y="12544"/>
                  <a:pt x="7469" y="12764"/>
                  <a:pt x="7800" y="12764"/>
                </a:cubicBezTo>
                <a:cubicBezTo>
                  <a:pt x="8131" y="12764"/>
                  <a:pt x="8400" y="12544"/>
                  <a:pt x="8400" y="12273"/>
                </a:cubicBezTo>
                <a:cubicBezTo>
                  <a:pt x="8400" y="12001"/>
                  <a:pt x="8131" y="11782"/>
                  <a:pt x="7800" y="11782"/>
                </a:cubicBezTo>
                <a:moveTo>
                  <a:pt x="6000" y="15709"/>
                </a:moveTo>
                <a:cubicBezTo>
                  <a:pt x="5338" y="15709"/>
                  <a:pt x="4800" y="16149"/>
                  <a:pt x="4800" y="16691"/>
                </a:cubicBezTo>
                <a:cubicBezTo>
                  <a:pt x="4800" y="17233"/>
                  <a:pt x="5338" y="17673"/>
                  <a:pt x="6000" y="17673"/>
                </a:cubicBezTo>
                <a:cubicBezTo>
                  <a:pt x="6662" y="17673"/>
                  <a:pt x="7200" y="17233"/>
                  <a:pt x="7200" y="16691"/>
                </a:cubicBezTo>
                <a:cubicBezTo>
                  <a:pt x="7200" y="16149"/>
                  <a:pt x="6662" y="15709"/>
                  <a:pt x="6000" y="15709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3" name="Shape 2753"/>
          <p:cNvSpPr/>
          <p:nvPr/>
        </p:nvSpPr>
        <p:spPr>
          <a:xfrm>
            <a:off x="6561298" y="1672035"/>
            <a:ext cx="45708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00" y="18655"/>
                </a:moveTo>
                <a:cubicBezTo>
                  <a:pt x="13468" y="18655"/>
                  <a:pt x="13200" y="18874"/>
                  <a:pt x="13200" y="19145"/>
                </a:cubicBezTo>
                <a:cubicBezTo>
                  <a:pt x="13200" y="19417"/>
                  <a:pt x="13468" y="19636"/>
                  <a:pt x="13800" y="19636"/>
                </a:cubicBezTo>
                <a:cubicBezTo>
                  <a:pt x="14132" y="19636"/>
                  <a:pt x="14400" y="19417"/>
                  <a:pt x="14400" y="19145"/>
                </a:cubicBezTo>
                <a:cubicBezTo>
                  <a:pt x="14400" y="18874"/>
                  <a:pt x="14132" y="18655"/>
                  <a:pt x="13800" y="18655"/>
                </a:cubicBezTo>
                <a:moveTo>
                  <a:pt x="10200" y="15709"/>
                </a:moveTo>
                <a:cubicBezTo>
                  <a:pt x="9868" y="15709"/>
                  <a:pt x="9600" y="15490"/>
                  <a:pt x="9600" y="15218"/>
                </a:cubicBezTo>
                <a:cubicBezTo>
                  <a:pt x="9600" y="14947"/>
                  <a:pt x="9868" y="14727"/>
                  <a:pt x="10200" y="14727"/>
                </a:cubicBezTo>
                <a:cubicBezTo>
                  <a:pt x="10532" y="14727"/>
                  <a:pt x="10800" y="14947"/>
                  <a:pt x="10800" y="15218"/>
                </a:cubicBezTo>
                <a:cubicBezTo>
                  <a:pt x="10800" y="15490"/>
                  <a:pt x="10532" y="15709"/>
                  <a:pt x="10200" y="15709"/>
                </a:cubicBezTo>
                <a:moveTo>
                  <a:pt x="10200" y="13745"/>
                </a:moveTo>
                <a:cubicBezTo>
                  <a:pt x="9206" y="13745"/>
                  <a:pt x="8400" y="14405"/>
                  <a:pt x="8400" y="15218"/>
                </a:cubicBezTo>
                <a:cubicBezTo>
                  <a:pt x="8400" y="16031"/>
                  <a:pt x="9206" y="16691"/>
                  <a:pt x="10200" y="16691"/>
                </a:cubicBezTo>
                <a:cubicBezTo>
                  <a:pt x="11194" y="16691"/>
                  <a:pt x="12000" y="16031"/>
                  <a:pt x="12000" y="15218"/>
                </a:cubicBezTo>
                <a:cubicBezTo>
                  <a:pt x="12000" y="14405"/>
                  <a:pt x="11194" y="13745"/>
                  <a:pt x="10200" y="13745"/>
                </a:cubicBezTo>
                <a:moveTo>
                  <a:pt x="15600" y="13745"/>
                </a:moveTo>
                <a:cubicBezTo>
                  <a:pt x="14938" y="13745"/>
                  <a:pt x="14400" y="14186"/>
                  <a:pt x="14400" y="14727"/>
                </a:cubicBezTo>
                <a:cubicBezTo>
                  <a:pt x="14400" y="15269"/>
                  <a:pt x="14938" y="15709"/>
                  <a:pt x="15600" y="15709"/>
                </a:cubicBezTo>
                <a:cubicBezTo>
                  <a:pt x="16262" y="15709"/>
                  <a:pt x="16800" y="15269"/>
                  <a:pt x="16800" y="14727"/>
                </a:cubicBezTo>
                <a:cubicBezTo>
                  <a:pt x="16800" y="14186"/>
                  <a:pt x="16262" y="13745"/>
                  <a:pt x="15600" y="13745"/>
                </a:cubicBezTo>
                <a:moveTo>
                  <a:pt x="14400" y="20618"/>
                </a:moveTo>
                <a:lnTo>
                  <a:pt x="7200" y="20618"/>
                </a:lnTo>
                <a:cubicBezTo>
                  <a:pt x="3892" y="20618"/>
                  <a:pt x="1200" y="18416"/>
                  <a:pt x="1200" y="15709"/>
                </a:cubicBezTo>
                <a:cubicBezTo>
                  <a:pt x="1200" y="13123"/>
                  <a:pt x="2182" y="11620"/>
                  <a:pt x="3320" y="9880"/>
                </a:cubicBezTo>
                <a:cubicBezTo>
                  <a:pt x="3477" y="9639"/>
                  <a:pt x="3636" y="9392"/>
                  <a:pt x="3797" y="9140"/>
                </a:cubicBezTo>
                <a:cubicBezTo>
                  <a:pt x="3905" y="9093"/>
                  <a:pt x="6420" y="8038"/>
                  <a:pt x="9814" y="9625"/>
                </a:cubicBezTo>
                <a:cubicBezTo>
                  <a:pt x="10959" y="10160"/>
                  <a:pt x="12064" y="10360"/>
                  <a:pt x="13079" y="10360"/>
                </a:cubicBezTo>
                <a:cubicBezTo>
                  <a:pt x="15152" y="10360"/>
                  <a:pt x="16846" y="9523"/>
                  <a:pt x="17711" y="8991"/>
                </a:cubicBezTo>
                <a:cubicBezTo>
                  <a:pt x="17902" y="9295"/>
                  <a:pt x="18093" y="9592"/>
                  <a:pt x="18280" y="9880"/>
                </a:cubicBezTo>
                <a:cubicBezTo>
                  <a:pt x="19418" y="11620"/>
                  <a:pt x="20400" y="13123"/>
                  <a:pt x="20400" y="15709"/>
                </a:cubicBezTo>
                <a:cubicBezTo>
                  <a:pt x="20400" y="18416"/>
                  <a:pt x="17708" y="20618"/>
                  <a:pt x="14400" y="20618"/>
                </a:cubicBezTo>
                <a:moveTo>
                  <a:pt x="5967" y="2945"/>
                </a:moveTo>
                <a:lnTo>
                  <a:pt x="15633" y="2945"/>
                </a:lnTo>
                <a:cubicBezTo>
                  <a:pt x="15782" y="5133"/>
                  <a:pt x="16425" y="6735"/>
                  <a:pt x="17180" y="8090"/>
                </a:cubicBezTo>
                <a:cubicBezTo>
                  <a:pt x="16281" y="8690"/>
                  <a:pt x="13509" y="10220"/>
                  <a:pt x="10410" y="8772"/>
                </a:cubicBezTo>
                <a:cubicBezTo>
                  <a:pt x="7921" y="7609"/>
                  <a:pt x="5800" y="7679"/>
                  <a:pt x="4520" y="7912"/>
                </a:cubicBezTo>
                <a:cubicBezTo>
                  <a:pt x="5231" y="6594"/>
                  <a:pt x="5824" y="5037"/>
                  <a:pt x="5967" y="2945"/>
                </a:cubicBezTo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43" y="2945"/>
                </a:move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757" y="2945"/>
                </a:lnTo>
                <a:cubicBezTo>
                  <a:pt x="4322" y="8937"/>
                  <a:pt x="0" y="10114"/>
                  <a:pt x="0" y="15709"/>
                </a:cubicBezTo>
                <a:cubicBezTo>
                  <a:pt x="0" y="18962"/>
                  <a:pt x="3224" y="21600"/>
                  <a:pt x="7200" y="21600"/>
                </a:cubicBezTo>
                <a:lnTo>
                  <a:pt x="14400" y="21600"/>
                </a:lnTo>
                <a:cubicBezTo>
                  <a:pt x="18376" y="21600"/>
                  <a:pt x="21600" y="18962"/>
                  <a:pt x="21600" y="15709"/>
                </a:cubicBezTo>
                <a:cubicBezTo>
                  <a:pt x="21600" y="10114"/>
                  <a:pt x="17278" y="8937"/>
                  <a:pt x="16843" y="2945"/>
                </a:cubicBezTo>
                <a:moveTo>
                  <a:pt x="17400" y="11782"/>
                </a:moveTo>
                <a:cubicBezTo>
                  <a:pt x="17068" y="11782"/>
                  <a:pt x="16800" y="12001"/>
                  <a:pt x="16800" y="12273"/>
                </a:cubicBezTo>
                <a:cubicBezTo>
                  <a:pt x="16800" y="12544"/>
                  <a:pt x="17068" y="12764"/>
                  <a:pt x="17400" y="12764"/>
                </a:cubicBezTo>
                <a:cubicBezTo>
                  <a:pt x="17732" y="12764"/>
                  <a:pt x="18000" y="12544"/>
                  <a:pt x="18000" y="12273"/>
                </a:cubicBezTo>
                <a:cubicBezTo>
                  <a:pt x="18000" y="12001"/>
                  <a:pt x="17732" y="11782"/>
                  <a:pt x="17400" y="11782"/>
                </a:cubicBezTo>
                <a:moveTo>
                  <a:pt x="6000" y="10800"/>
                </a:moveTo>
                <a:cubicBezTo>
                  <a:pt x="5338" y="10800"/>
                  <a:pt x="4800" y="11240"/>
                  <a:pt x="4800" y="11782"/>
                </a:cubicBezTo>
                <a:cubicBezTo>
                  <a:pt x="4800" y="12324"/>
                  <a:pt x="5338" y="12764"/>
                  <a:pt x="6000" y="12764"/>
                </a:cubicBezTo>
                <a:cubicBezTo>
                  <a:pt x="6662" y="12764"/>
                  <a:pt x="7200" y="12324"/>
                  <a:pt x="7200" y="11782"/>
                </a:cubicBezTo>
                <a:cubicBezTo>
                  <a:pt x="7200" y="11240"/>
                  <a:pt x="6662" y="10800"/>
                  <a:pt x="6000" y="10800"/>
                </a:cubicBezTo>
                <a:moveTo>
                  <a:pt x="5400" y="16691"/>
                </a:moveTo>
                <a:cubicBezTo>
                  <a:pt x="5068" y="16691"/>
                  <a:pt x="4800" y="16910"/>
                  <a:pt x="4800" y="17182"/>
                </a:cubicBezTo>
                <a:cubicBezTo>
                  <a:pt x="4800" y="17453"/>
                  <a:pt x="5068" y="17673"/>
                  <a:pt x="5400" y="17673"/>
                </a:cubicBezTo>
                <a:cubicBezTo>
                  <a:pt x="5732" y="17673"/>
                  <a:pt x="6000" y="17453"/>
                  <a:pt x="6000" y="17182"/>
                </a:cubicBezTo>
                <a:cubicBezTo>
                  <a:pt x="6000" y="16910"/>
                  <a:pt x="5732" y="16691"/>
                  <a:pt x="5400" y="16691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4" name="Shape 2754"/>
          <p:cNvSpPr/>
          <p:nvPr/>
        </p:nvSpPr>
        <p:spPr>
          <a:xfrm>
            <a:off x="7602426" y="1672035"/>
            <a:ext cx="507869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5" name="Shape 2755"/>
          <p:cNvSpPr/>
          <p:nvPr/>
        </p:nvSpPr>
        <p:spPr>
          <a:xfrm>
            <a:off x="8694342" y="1672035"/>
            <a:ext cx="45708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4909"/>
                </a:moveTo>
                <a:lnTo>
                  <a:pt x="19200" y="4909"/>
                </a:lnTo>
                <a:lnTo>
                  <a:pt x="19200" y="2945"/>
                </a:lnTo>
                <a:cubicBezTo>
                  <a:pt x="19200" y="2674"/>
                  <a:pt x="18932" y="2455"/>
                  <a:pt x="18600" y="2455"/>
                </a:cubicBezTo>
                <a:cubicBezTo>
                  <a:pt x="18268" y="2455"/>
                  <a:pt x="18000" y="2674"/>
                  <a:pt x="18000" y="2945"/>
                </a:cubicBezTo>
                <a:lnTo>
                  <a:pt x="18000" y="4909"/>
                </a:lnTo>
                <a:lnTo>
                  <a:pt x="16800" y="4909"/>
                </a:lnTo>
                <a:lnTo>
                  <a:pt x="16800" y="2945"/>
                </a:lnTo>
                <a:cubicBezTo>
                  <a:pt x="16800" y="2674"/>
                  <a:pt x="16532" y="2455"/>
                  <a:pt x="16200" y="2455"/>
                </a:cubicBezTo>
                <a:cubicBezTo>
                  <a:pt x="15868" y="2455"/>
                  <a:pt x="15600" y="2674"/>
                  <a:pt x="15600" y="2945"/>
                </a:cubicBezTo>
                <a:lnTo>
                  <a:pt x="15600" y="4909"/>
                </a:lnTo>
                <a:lnTo>
                  <a:pt x="14400" y="4909"/>
                </a:lnTo>
                <a:lnTo>
                  <a:pt x="14400" y="2455"/>
                </a:lnTo>
                <a:cubicBezTo>
                  <a:pt x="14400" y="2183"/>
                  <a:pt x="14132" y="1964"/>
                  <a:pt x="13800" y="1964"/>
                </a:cubicBezTo>
                <a:cubicBezTo>
                  <a:pt x="13468" y="1964"/>
                  <a:pt x="13200" y="2183"/>
                  <a:pt x="13200" y="2455"/>
                </a:cubicBezTo>
                <a:lnTo>
                  <a:pt x="13200" y="4909"/>
                </a:lnTo>
                <a:lnTo>
                  <a:pt x="12000" y="4909"/>
                </a:lnTo>
                <a:lnTo>
                  <a:pt x="12000" y="2945"/>
                </a:lnTo>
                <a:cubicBezTo>
                  <a:pt x="12000" y="2674"/>
                  <a:pt x="11732" y="2455"/>
                  <a:pt x="11400" y="2455"/>
                </a:cubicBezTo>
                <a:cubicBezTo>
                  <a:pt x="11068" y="2455"/>
                  <a:pt x="10800" y="2674"/>
                  <a:pt x="10800" y="2945"/>
                </a:cubicBezTo>
                <a:lnTo>
                  <a:pt x="10800" y="4909"/>
                </a:lnTo>
                <a:lnTo>
                  <a:pt x="9600" y="4909"/>
                </a:lnTo>
                <a:lnTo>
                  <a:pt x="9600" y="2455"/>
                </a:lnTo>
                <a:cubicBezTo>
                  <a:pt x="9600" y="2183"/>
                  <a:pt x="9332" y="1964"/>
                  <a:pt x="9000" y="1964"/>
                </a:cubicBezTo>
                <a:cubicBezTo>
                  <a:pt x="8668" y="1964"/>
                  <a:pt x="8400" y="2183"/>
                  <a:pt x="8400" y="2455"/>
                </a:cubicBezTo>
                <a:lnTo>
                  <a:pt x="8400" y="4909"/>
                </a:lnTo>
                <a:lnTo>
                  <a:pt x="6000" y="4909"/>
                </a:lnTo>
                <a:lnTo>
                  <a:pt x="6000" y="2945"/>
                </a:lnTo>
                <a:cubicBezTo>
                  <a:pt x="6000" y="2674"/>
                  <a:pt x="5732" y="2455"/>
                  <a:pt x="5400" y="2455"/>
                </a:cubicBezTo>
                <a:cubicBezTo>
                  <a:pt x="5068" y="2455"/>
                  <a:pt x="4800" y="2674"/>
                  <a:pt x="4800" y="2945"/>
                </a:cubicBezTo>
                <a:lnTo>
                  <a:pt x="4800" y="4909"/>
                </a:lnTo>
                <a:lnTo>
                  <a:pt x="3600" y="4909"/>
                </a:lnTo>
                <a:lnTo>
                  <a:pt x="3600" y="2455"/>
                </a:lnTo>
                <a:cubicBezTo>
                  <a:pt x="3600" y="2183"/>
                  <a:pt x="3332" y="1964"/>
                  <a:pt x="3000" y="1964"/>
                </a:cubicBezTo>
                <a:cubicBezTo>
                  <a:pt x="2668" y="1964"/>
                  <a:pt x="2400" y="2183"/>
                  <a:pt x="2400" y="2455"/>
                </a:cubicBezTo>
                <a:lnTo>
                  <a:pt x="2400" y="4909"/>
                </a:lnTo>
                <a:lnTo>
                  <a:pt x="1200" y="4909"/>
                </a:lnTo>
                <a:lnTo>
                  <a:pt x="1200" y="982"/>
                </a:lnTo>
                <a:lnTo>
                  <a:pt x="20400" y="982"/>
                </a:lnTo>
                <a:cubicBezTo>
                  <a:pt x="20400" y="982"/>
                  <a:pt x="20400" y="4909"/>
                  <a:pt x="20400" y="4909"/>
                </a:cubicBezTo>
                <a:close/>
                <a:moveTo>
                  <a:pt x="20400" y="10309"/>
                </a:moveTo>
                <a:lnTo>
                  <a:pt x="19200" y="10309"/>
                </a:lnTo>
                <a:lnTo>
                  <a:pt x="19200" y="7855"/>
                </a:lnTo>
                <a:cubicBezTo>
                  <a:pt x="19200" y="7583"/>
                  <a:pt x="18932" y="7364"/>
                  <a:pt x="18600" y="7364"/>
                </a:cubicBezTo>
                <a:cubicBezTo>
                  <a:pt x="18268" y="7364"/>
                  <a:pt x="18000" y="7583"/>
                  <a:pt x="18000" y="7855"/>
                </a:cubicBezTo>
                <a:lnTo>
                  <a:pt x="18000" y="10309"/>
                </a:lnTo>
                <a:lnTo>
                  <a:pt x="16800" y="10309"/>
                </a:lnTo>
                <a:lnTo>
                  <a:pt x="16800" y="7364"/>
                </a:lnTo>
                <a:cubicBezTo>
                  <a:pt x="16800" y="7092"/>
                  <a:pt x="16532" y="6873"/>
                  <a:pt x="16200" y="6873"/>
                </a:cubicBezTo>
                <a:cubicBezTo>
                  <a:pt x="15868" y="6873"/>
                  <a:pt x="15600" y="7092"/>
                  <a:pt x="15600" y="7364"/>
                </a:cubicBezTo>
                <a:lnTo>
                  <a:pt x="15600" y="10309"/>
                </a:lnTo>
                <a:lnTo>
                  <a:pt x="14400" y="10309"/>
                </a:lnTo>
                <a:lnTo>
                  <a:pt x="14400" y="7855"/>
                </a:lnTo>
                <a:cubicBezTo>
                  <a:pt x="14400" y="7583"/>
                  <a:pt x="14132" y="7364"/>
                  <a:pt x="13800" y="7364"/>
                </a:cubicBezTo>
                <a:cubicBezTo>
                  <a:pt x="13468" y="7364"/>
                  <a:pt x="13200" y="7583"/>
                  <a:pt x="13200" y="7855"/>
                </a:cubicBezTo>
                <a:lnTo>
                  <a:pt x="13200" y="10309"/>
                </a:lnTo>
                <a:lnTo>
                  <a:pt x="12000" y="10309"/>
                </a:lnTo>
                <a:lnTo>
                  <a:pt x="12000" y="7364"/>
                </a:lnTo>
                <a:cubicBezTo>
                  <a:pt x="12000" y="7092"/>
                  <a:pt x="11732" y="6873"/>
                  <a:pt x="11400" y="6873"/>
                </a:cubicBezTo>
                <a:cubicBezTo>
                  <a:pt x="11068" y="6873"/>
                  <a:pt x="10800" y="7092"/>
                  <a:pt x="10800" y="7364"/>
                </a:cubicBezTo>
                <a:lnTo>
                  <a:pt x="10800" y="10309"/>
                </a:lnTo>
                <a:lnTo>
                  <a:pt x="8400" y="10309"/>
                </a:lnTo>
                <a:lnTo>
                  <a:pt x="8400" y="7855"/>
                </a:lnTo>
                <a:cubicBezTo>
                  <a:pt x="8400" y="7583"/>
                  <a:pt x="8132" y="7364"/>
                  <a:pt x="7800" y="7364"/>
                </a:cubicBezTo>
                <a:cubicBezTo>
                  <a:pt x="7468" y="7364"/>
                  <a:pt x="7200" y="7583"/>
                  <a:pt x="7200" y="7855"/>
                </a:cubicBezTo>
                <a:lnTo>
                  <a:pt x="7200" y="10309"/>
                </a:lnTo>
                <a:lnTo>
                  <a:pt x="6000" y="10309"/>
                </a:lnTo>
                <a:lnTo>
                  <a:pt x="6000" y="7855"/>
                </a:lnTo>
                <a:cubicBezTo>
                  <a:pt x="6000" y="7583"/>
                  <a:pt x="5732" y="7364"/>
                  <a:pt x="5400" y="7364"/>
                </a:cubicBezTo>
                <a:cubicBezTo>
                  <a:pt x="5068" y="7364"/>
                  <a:pt x="4800" y="7583"/>
                  <a:pt x="4800" y="7855"/>
                </a:cubicBezTo>
                <a:lnTo>
                  <a:pt x="4800" y="10309"/>
                </a:lnTo>
                <a:lnTo>
                  <a:pt x="3600" y="10309"/>
                </a:lnTo>
                <a:lnTo>
                  <a:pt x="3600" y="7364"/>
                </a:lnTo>
                <a:cubicBezTo>
                  <a:pt x="3600" y="7092"/>
                  <a:pt x="3332" y="6873"/>
                  <a:pt x="3000" y="6873"/>
                </a:cubicBezTo>
                <a:cubicBezTo>
                  <a:pt x="2668" y="6873"/>
                  <a:pt x="2400" y="7092"/>
                  <a:pt x="2400" y="7364"/>
                </a:cubicBezTo>
                <a:lnTo>
                  <a:pt x="2400" y="10309"/>
                </a:lnTo>
                <a:lnTo>
                  <a:pt x="1200" y="10309"/>
                </a:lnTo>
                <a:lnTo>
                  <a:pt x="1200" y="5891"/>
                </a:lnTo>
                <a:lnTo>
                  <a:pt x="20400" y="5891"/>
                </a:lnTo>
                <a:cubicBezTo>
                  <a:pt x="20400" y="5891"/>
                  <a:pt x="20400" y="10309"/>
                  <a:pt x="20400" y="10309"/>
                </a:cubicBezTo>
                <a:close/>
                <a:moveTo>
                  <a:pt x="20400" y="15709"/>
                </a:moveTo>
                <a:lnTo>
                  <a:pt x="19200" y="15709"/>
                </a:lnTo>
                <a:lnTo>
                  <a:pt x="19200" y="13255"/>
                </a:lnTo>
                <a:cubicBezTo>
                  <a:pt x="19200" y="12983"/>
                  <a:pt x="18932" y="12764"/>
                  <a:pt x="18600" y="12764"/>
                </a:cubicBezTo>
                <a:cubicBezTo>
                  <a:pt x="18268" y="12764"/>
                  <a:pt x="18000" y="12983"/>
                  <a:pt x="18000" y="13255"/>
                </a:cubicBezTo>
                <a:lnTo>
                  <a:pt x="18000" y="15709"/>
                </a:lnTo>
                <a:lnTo>
                  <a:pt x="16800" y="15709"/>
                </a:lnTo>
                <a:lnTo>
                  <a:pt x="16800" y="13255"/>
                </a:lnTo>
                <a:cubicBezTo>
                  <a:pt x="16800" y="12983"/>
                  <a:pt x="16532" y="12764"/>
                  <a:pt x="16200" y="12764"/>
                </a:cubicBezTo>
                <a:cubicBezTo>
                  <a:pt x="15868" y="12764"/>
                  <a:pt x="15600" y="12983"/>
                  <a:pt x="15600" y="13255"/>
                </a:cubicBezTo>
                <a:lnTo>
                  <a:pt x="15600" y="15709"/>
                </a:lnTo>
                <a:lnTo>
                  <a:pt x="13200" y="15709"/>
                </a:lnTo>
                <a:lnTo>
                  <a:pt x="13200" y="13745"/>
                </a:lnTo>
                <a:cubicBezTo>
                  <a:pt x="13200" y="13474"/>
                  <a:pt x="12932" y="13255"/>
                  <a:pt x="12600" y="13255"/>
                </a:cubicBezTo>
                <a:cubicBezTo>
                  <a:pt x="12268" y="13255"/>
                  <a:pt x="12000" y="13474"/>
                  <a:pt x="12000" y="13745"/>
                </a:cubicBezTo>
                <a:lnTo>
                  <a:pt x="12000" y="15709"/>
                </a:lnTo>
                <a:lnTo>
                  <a:pt x="10800" y="15709"/>
                </a:lnTo>
                <a:lnTo>
                  <a:pt x="10800" y="13745"/>
                </a:lnTo>
                <a:cubicBezTo>
                  <a:pt x="10800" y="13474"/>
                  <a:pt x="10532" y="13255"/>
                  <a:pt x="10200" y="13255"/>
                </a:cubicBezTo>
                <a:cubicBezTo>
                  <a:pt x="9868" y="13255"/>
                  <a:pt x="9600" y="13474"/>
                  <a:pt x="9600" y="13745"/>
                </a:cubicBezTo>
                <a:lnTo>
                  <a:pt x="9600" y="15709"/>
                </a:lnTo>
                <a:lnTo>
                  <a:pt x="8400" y="15709"/>
                </a:lnTo>
                <a:lnTo>
                  <a:pt x="8400" y="13255"/>
                </a:lnTo>
                <a:cubicBezTo>
                  <a:pt x="8400" y="12983"/>
                  <a:pt x="8132" y="12764"/>
                  <a:pt x="7800" y="12764"/>
                </a:cubicBezTo>
                <a:cubicBezTo>
                  <a:pt x="7468" y="12764"/>
                  <a:pt x="7200" y="12983"/>
                  <a:pt x="7200" y="13255"/>
                </a:cubicBezTo>
                <a:lnTo>
                  <a:pt x="7200" y="15709"/>
                </a:lnTo>
                <a:lnTo>
                  <a:pt x="6000" y="15709"/>
                </a:lnTo>
                <a:lnTo>
                  <a:pt x="6000" y="13745"/>
                </a:lnTo>
                <a:cubicBezTo>
                  <a:pt x="6000" y="13474"/>
                  <a:pt x="5732" y="13255"/>
                  <a:pt x="5400" y="13255"/>
                </a:cubicBezTo>
                <a:cubicBezTo>
                  <a:pt x="5068" y="13255"/>
                  <a:pt x="4800" y="13474"/>
                  <a:pt x="4800" y="13745"/>
                </a:cubicBezTo>
                <a:lnTo>
                  <a:pt x="4800" y="15709"/>
                </a:lnTo>
                <a:lnTo>
                  <a:pt x="1200" y="15709"/>
                </a:lnTo>
                <a:lnTo>
                  <a:pt x="1200" y="11291"/>
                </a:lnTo>
                <a:lnTo>
                  <a:pt x="20400" y="11291"/>
                </a:lnTo>
                <a:cubicBezTo>
                  <a:pt x="20400" y="11291"/>
                  <a:pt x="20400" y="15709"/>
                  <a:pt x="20400" y="15709"/>
                </a:cubicBezTo>
                <a:close/>
                <a:moveTo>
                  <a:pt x="20400" y="20618"/>
                </a:moveTo>
                <a:lnTo>
                  <a:pt x="19200" y="20618"/>
                </a:lnTo>
                <a:lnTo>
                  <a:pt x="19200" y="18655"/>
                </a:lnTo>
                <a:cubicBezTo>
                  <a:pt x="19200" y="18383"/>
                  <a:pt x="18932" y="18164"/>
                  <a:pt x="18600" y="18164"/>
                </a:cubicBezTo>
                <a:cubicBezTo>
                  <a:pt x="18268" y="18164"/>
                  <a:pt x="18000" y="18383"/>
                  <a:pt x="18000" y="18655"/>
                </a:cubicBezTo>
                <a:lnTo>
                  <a:pt x="18000" y="20618"/>
                </a:lnTo>
                <a:lnTo>
                  <a:pt x="16800" y="20618"/>
                </a:lnTo>
                <a:lnTo>
                  <a:pt x="16800" y="18655"/>
                </a:lnTo>
                <a:cubicBezTo>
                  <a:pt x="16800" y="18383"/>
                  <a:pt x="16532" y="18164"/>
                  <a:pt x="16200" y="18164"/>
                </a:cubicBezTo>
                <a:cubicBezTo>
                  <a:pt x="15868" y="18164"/>
                  <a:pt x="15600" y="18383"/>
                  <a:pt x="15600" y="18655"/>
                </a:cubicBezTo>
                <a:lnTo>
                  <a:pt x="15600" y="20618"/>
                </a:lnTo>
                <a:lnTo>
                  <a:pt x="14400" y="20618"/>
                </a:lnTo>
                <a:lnTo>
                  <a:pt x="14400" y="18164"/>
                </a:lnTo>
                <a:cubicBezTo>
                  <a:pt x="14400" y="17892"/>
                  <a:pt x="14132" y="17673"/>
                  <a:pt x="13800" y="17673"/>
                </a:cubicBezTo>
                <a:cubicBezTo>
                  <a:pt x="13468" y="17673"/>
                  <a:pt x="13200" y="17892"/>
                  <a:pt x="13200" y="18164"/>
                </a:cubicBezTo>
                <a:lnTo>
                  <a:pt x="13200" y="20618"/>
                </a:lnTo>
                <a:lnTo>
                  <a:pt x="10800" y="20618"/>
                </a:lnTo>
                <a:lnTo>
                  <a:pt x="10800" y="18164"/>
                </a:lnTo>
                <a:cubicBezTo>
                  <a:pt x="10800" y="17892"/>
                  <a:pt x="10532" y="17673"/>
                  <a:pt x="10200" y="17673"/>
                </a:cubicBezTo>
                <a:cubicBezTo>
                  <a:pt x="9868" y="17673"/>
                  <a:pt x="9600" y="17892"/>
                  <a:pt x="9600" y="18164"/>
                </a:cubicBezTo>
                <a:lnTo>
                  <a:pt x="9600" y="20618"/>
                </a:lnTo>
                <a:lnTo>
                  <a:pt x="8400" y="20618"/>
                </a:lnTo>
                <a:lnTo>
                  <a:pt x="8400" y="18655"/>
                </a:lnTo>
                <a:cubicBezTo>
                  <a:pt x="8400" y="18383"/>
                  <a:pt x="8132" y="18164"/>
                  <a:pt x="7800" y="18164"/>
                </a:cubicBezTo>
                <a:cubicBezTo>
                  <a:pt x="7468" y="18164"/>
                  <a:pt x="7200" y="18383"/>
                  <a:pt x="7200" y="18655"/>
                </a:cubicBezTo>
                <a:lnTo>
                  <a:pt x="7200" y="20618"/>
                </a:lnTo>
                <a:lnTo>
                  <a:pt x="6000" y="20618"/>
                </a:lnTo>
                <a:lnTo>
                  <a:pt x="6000" y="18164"/>
                </a:lnTo>
                <a:cubicBezTo>
                  <a:pt x="6000" y="17892"/>
                  <a:pt x="5732" y="17673"/>
                  <a:pt x="5400" y="17673"/>
                </a:cubicBezTo>
                <a:cubicBezTo>
                  <a:pt x="5068" y="17673"/>
                  <a:pt x="4800" y="17892"/>
                  <a:pt x="4800" y="18164"/>
                </a:cubicBezTo>
                <a:lnTo>
                  <a:pt x="4800" y="20618"/>
                </a:lnTo>
                <a:lnTo>
                  <a:pt x="3600" y="20618"/>
                </a:lnTo>
                <a:lnTo>
                  <a:pt x="3600" y="18655"/>
                </a:lnTo>
                <a:cubicBezTo>
                  <a:pt x="3600" y="18383"/>
                  <a:pt x="3332" y="18164"/>
                  <a:pt x="3000" y="18164"/>
                </a:cubicBezTo>
                <a:cubicBezTo>
                  <a:pt x="2668" y="18164"/>
                  <a:pt x="2400" y="18383"/>
                  <a:pt x="2400" y="18655"/>
                </a:cubicBezTo>
                <a:lnTo>
                  <a:pt x="2400" y="20618"/>
                </a:lnTo>
                <a:lnTo>
                  <a:pt x="1200" y="20618"/>
                </a:lnTo>
                <a:lnTo>
                  <a:pt x="1200" y="16691"/>
                </a:lnTo>
                <a:lnTo>
                  <a:pt x="20400" y="16691"/>
                </a:lnTo>
                <a:cubicBezTo>
                  <a:pt x="20400" y="16691"/>
                  <a:pt x="20400" y="20618"/>
                  <a:pt x="20400" y="20618"/>
                </a:cubicBezTo>
                <a:close/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40"/>
                  <a:pt x="0" y="982"/>
                </a:cubicBezTo>
                <a:lnTo>
                  <a:pt x="0" y="20618"/>
                </a:lnTo>
                <a:cubicBezTo>
                  <a:pt x="0" y="21160"/>
                  <a:pt x="537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062" y="0"/>
                  <a:pt x="20400" y="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6" name="Shape 2756"/>
          <p:cNvSpPr/>
          <p:nvPr/>
        </p:nvSpPr>
        <p:spPr>
          <a:xfrm>
            <a:off x="9710078" y="1824395"/>
            <a:ext cx="558655" cy="25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0" y="19440"/>
                </a:moveTo>
                <a:cubicBezTo>
                  <a:pt x="17951" y="19440"/>
                  <a:pt x="17182" y="17747"/>
                  <a:pt x="17182" y="15660"/>
                </a:cubicBezTo>
                <a:cubicBezTo>
                  <a:pt x="17182" y="14601"/>
                  <a:pt x="17381" y="13647"/>
                  <a:pt x="17700" y="12960"/>
                </a:cubicBezTo>
                <a:lnTo>
                  <a:pt x="3900" y="12960"/>
                </a:lnTo>
                <a:cubicBezTo>
                  <a:pt x="4219" y="13647"/>
                  <a:pt x="4418" y="14601"/>
                  <a:pt x="4418" y="15660"/>
                </a:cubicBezTo>
                <a:cubicBezTo>
                  <a:pt x="4418" y="17747"/>
                  <a:pt x="3649" y="19440"/>
                  <a:pt x="2700" y="19440"/>
                </a:cubicBezTo>
                <a:cubicBezTo>
                  <a:pt x="1751" y="19440"/>
                  <a:pt x="982" y="17747"/>
                  <a:pt x="982" y="15660"/>
                </a:cubicBezTo>
                <a:cubicBezTo>
                  <a:pt x="982" y="13757"/>
                  <a:pt x="1623" y="12199"/>
                  <a:pt x="2455" y="11935"/>
                </a:cubicBezTo>
                <a:lnTo>
                  <a:pt x="2455" y="11880"/>
                </a:lnTo>
                <a:cubicBezTo>
                  <a:pt x="2726" y="11880"/>
                  <a:pt x="2945" y="11397"/>
                  <a:pt x="2945" y="10800"/>
                </a:cubicBezTo>
                <a:cubicBezTo>
                  <a:pt x="2945" y="10203"/>
                  <a:pt x="2726" y="9720"/>
                  <a:pt x="2455" y="9720"/>
                </a:cubicBezTo>
                <a:lnTo>
                  <a:pt x="2455" y="9665"/>
                </a:lnTo>
                <a:cubicBezTo>
                  <a:pt x="1623" y="9401"/>
                  <a:pt x="982" y="7843"/>
                  <a:pt x="982" y="5940"/>
                </a:cubicBezTo>
                <a:cubicBezTo>
                  <a:pt x="982" y="3852"/>
                  <a:pt x="1751" y="2160"/>
                  <a:pt x="2700" y="2160"/>
                </a:cubicBezTo>
                <a:cubicBezTo>
                  <a:pt x="3649" y="2160"/>
                  <a:pt x="4418" y="3852"/>
                  <a:pt x="4418" y="5940"/>
                </a:cubicBezTo>
                <a:cubicBezTo>
                  <a:pt x="4418" y="6999"/>
                  <a:pt x="4219" y="7954"/>
                  <a:pt x="3900" y="8640"/>
                </a:cubicBezTo>
                <a:lnTo>
                  <a:pt x="17700" y="8640"/>
                </a:lnTo>
                <a:cubicBezTo>
                  <a:pt x="17381" y="7954"/>
                  <a:pt x="17182" y="6999"/>
                  <a:pt x="17182" y="5940"/>
                </a:cubicBezTo>
                <a:cubicBezTo>
                  <a:pt x="17182" y="3852"/>
                  <a:pt x="17951" y="2160"/>
                  <a:pt x="18900" y="2160"/>
                </a:cubicBezTo>
                <a:cubicBezTo>
                  <a:pt x="19849" y="2160"/>
                  <a:pt x="20618" y="3852"/>
                  <a:pt x="20618" y="5940"/>
                </a:cubicBezTo>
                <a:cubicBezTo>
                  <a:pt x="20618" y="7843"/>
                  <a:pt x="19977" y="9401"/>
                  <a:pt x="19145" y="9665"/>
                </a:cubicBezTo>
                <a:lnTo>
                  <a:pt x="19145" y="9720"/>
                </a:lnTo>
                <a:cubicBezTo>
                  <a:pt x="18874" y="9720"/>
                  <a:pt x="18655" y="10203"/>
                  <a:pt x="18655" y="10800"/>
                </a:cubicBezTo>
                <a:cubicBezTo>
                  <a:pt x="18655" y="11397"/>
                  <a:pt x="18874" y="11880"/>
                  <a:pt x="19145" y="11880"/>
                </a:cubicBezTo>
                <a:lnTo>
                  <a:pt x="19145" y="11935"/>
                </a:lnTo>
                <a:cubicBezTo>
                  <a:pt x="19977" y="12199"/>
                  <a:pt x="20618" y="13757"/>
                  <a:pt x="20618" y="15660"/>
                </a:cubicBezTo>
                <a:cubicBezTo>
                  <a:pt x="20618" y="17747"/>
                  <a:pt x="19849" y="19440"/>
                  <a:pt x="18900" y="19440"/>
                </a:cubicBezTo>
                <a:moveTo>
                  <a:pt x="20449" y="10800"/>
                </a:moveTo>
                <a:cubicBezTo>
                  <a:pt x="21145" y="9725"/>
                  <a:pt x="21600" y="7950"/>
                  <a:pt x="21600" y="5940"/>
                </a:cubicBezTo>
                <a:cubicBezTo>
                  <a:pt x="21600" y="2660"/>
                  <a:pt x="20391" y="0"/>
                  <a:pt x="18900" y="0"/>
                </a:cubicBezTo>
                <a:cubicBezTo>
                  <a:pt x="17409" y="0"/>
                  <a:pt x="16200" y="2660"/>
                  <a:pt x="16200" y="5940"/>
                </a:cubicBezTo>
                <a:cubicBezTo>
                  <a:pt x="16200" y="6124"/>
                  <a:pt x="16208" y="6301"/>
                  <a:pt x="16215" y="6480"/>
                </a:cubicBezTo>
                <a:lnTo>
                  <a:pt x="5385" y="6480"/>
                </a:lnTo>
                <a:cubicBezTo>
                  <a:pt x="5392" y="6301"/>
                  <a:pt x="5400" y="6124"/>
                  <a:pt x="5400" y="5940"/>
                </a:cubicBezTo>
                <a:cubicBezTo>
                  <a:pt x="5400" y="2660"/>
                  <a:pt x="4191" y="0"/>
                  <a:pt x="2700" y="0"/>
                </a:cubicBezTo>
                <a:cubicBezTo>
                  <a:pt x="1209" y="0"/>
                  <a:pt x="0" y="2660"/>
                  <a:pt x="0" y="5940"/>
                </a:cubicBezTo>
                <a:cubicBezTo>
                  <a:pt x="0" y="7950"/>
                  <a:pt x="455" y="9725"/>
                  <a:pt x="1151" y="10800"/>
                </a:cubicBezTo>
                <a:cubicBezTo>
                  <a:pt x="455" y="11875"/>
                  <a:pt x="0" y="13649"/>
                  <a:pt x="0" y="15660"/>
                </a:cubicBezTo>
                <a:cubicBezTo>
                  <a:pt x="0" y="18940"/>
                  <a:pt x="1209" y="21600"/>
                  <a:pt x="2700" y="21600"/>
                </a:cubicBezTo>
                <a:cubicBezTo>
                  <a:pt x="4191" y="21600"/>
                  <a:pt x="5400" y="18940"/>
                  <a:pt x="5400" y="15660"/>
                </a:cubicBezTo>
                <a:cubicBezTo>
                  <a:pt x="5400" y="15476"/>
                  <a:pt x="5392" y="15298"/>
                  <a:pt x="5385" y="15120"/>
                </a:cubicBezTo>
                <a:lnTo>
                  <a:pt x="16215" y="15120"/>
                </a:lnTo>
                <a:cubicBezTo>
                  <a:pt x="16208" y="15298"/>
                  <a:pt x="16200" y="15476"/>
                  <a:pt x="16200" y="15660"/>
                </a:cubicBezTo>
                <a:cubicBezTo>
                  <a:pt x="16200" y="18940"/>
                  <a:pt x="17409" y="21600"/>
                  <a:pt x="18900" y="21600"/>
                </a:cubicBezTo>
                <a:cubicBezTo>
                  <a:pt x="20391" y="21600"/>
                  <a:pt x="21600" y="18940"/>
                  <a:pt x="21600" y="15660"/>
                </a:cubicBezTo>
                <a:cubicBezTo>
                  <a:pt x="21600" y="13649"/>
                  <a:pt x="21145" y="11875"/>
                  <a:pt x="20449" y="1080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7" name="Shape 2757"/>
          <p:cNvSpPr/>
          <p:nvPr/>
        </p:nvSpPr>
        <p:spPr>
          <a:xfrm>
            <a:off x="10776599" y="1672035"/>
            <a:ext cx="558798" cy="558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4" h="21085" extrusionOk="0">
                <a:moveTo>
                  <a:pt x="6690" y="19632"/>
                </a:moveTo>
                <a:cubicBezTo>
                  <a:pt x="6035" y="20288"/>
                  <a:pt x="4973" y="20288"/>
                  <a:pt x="4318" y="19632"/>
                </a:cubicBezTo>
                <a:cubicBezTo>
                  <a:pt x="3731" y="19043"/>
                  <a:pt x="3675" y="18127"/>
                  <a:pt x="4141" y="17471"/>
                </a:cubicBezTo>
                <a:lnTo>
                  <a:pt x="4127" y="17458"/>
                </a:lnTo>
                <a:cubicBezTo>
                  <a:pt x="4237" y="17311"/>
                  <a:pt x="4231" y="17106"/>
                  <a:pt x="4096" y="16973"/>
                </a:cubicBezTo>
                <a:cubicBezTo>
                  <a:pt x="3963" y="16842"/>
                  <a:pt x="3758" y="16835"/>
                  <a:pt x="3610" y="16939"/>
                </a:cubicBezTo>
                <a:lnTo>
                  <a:pt x="3601" y="16931"/>
                </a:lnTo>
                <a:cubicBezTo>
                  <a:pt x="2946" y="17395"/>
                  <a:pt x="2036" y="17338"/>
                  <a:pt x="1449" y="16752"/>
                </a:cubicBezTo>
                <a:cubicBezTo>
                  <a:pt x="794" y="16097"/>
                  <a:pt x="794" y="15035"/>
                  <a:pt x="1449" y="14381"/>
                </a:cubicBezTo>
                <a:cubicBezTo>
                  <a:pt x="2104" y="13726"/>
                  <a:pt x="3166" y="13726"/>
                  <a:pt x="3821" y="14381"/>
                </a:cubicBezTo>
                <a:cubicBezTo>
                  <a:pt x="4110" y="14670"/>
                  <a:pt x="4264" y="15040"/>
                  <a:pt x="4297" y="15418"/>
                </a:cubicBezTo>
                <a:lnTo>
                  <a:pt x="9862" y="9852"/>
                </a:lnTo>
                <a:lnTo>
                  <a:pt x="15417" y="4298"/>
                </a:lnTo>
                <a:cubicBezTo>
                  <a:pt x="15038" y="4264"/>
                  <a:pt x="14669" y="4111"/>
                  <a:pt x="14380" y="3821"/>
                </a:cubicBezTo>
                <a:cubicBezTo>
                  <a:pt x="13725" y="3166"/>
                  <a:pt x="13725" y="2105"/>
                  <a:pt x="14380" y="1450"/>
                </a:cubicBezTo>
                <a:cubicBezTo>
                  <a:pt x="15034" y="795"/>
                  <a:pt x="16096" y="795"/>
                  <a:pt x="16751" y="1450"/>
                </a:cubicBezTo>
                <a:cubicBezTo>
                  <a:pt x="17332" y="2031"/>
                  <a:pt x="17394" y="2932"/>
                  <a:pt x="16943" y="3585"/>
                </a:cubicBezTo>
                <a:lnTo>
                  <a:pt x="16949" y="3592"/>
                </a:lnTo>
                <a:cubicBezTo>
                  <a:pt x="16829" y="3738"/>
                  <a:pt x="16832" y="3953"/>
                  <a:pt x="16971" y="4089"/>
                </a:cubicBezTo>
                <a:cubicBezTo>
                  <a:pt x="17109" y="4225"/>
                  <a:pt x="17323" y="4230"/>
                  <a:pt x="17473" y="4114"/>
                </a:cubicBezTo>
                <a:lnTo>
                  <a:pt x="17487" y="4129"/>
                </a:lnTo>
                <a:cubicBezTo>
                  <a:pt x="18142" y="3675"/>
                  <a:pt x="19047" y="3737"/>
                  <a:pt x="19631" y="4319"/>
                </a:cubicBezTo>
                <a:cubicBezTo>
                  <a:pt x="20287" y="4974"/>
                  <a:pt x="20287" y="6036"/>
                  <a:pt x="19631" y="6691"/>
                </a:cubicBezTo>
                <a:cubicBezTo>
                  <a:pt x="18974" y="7346"/>
                  <a:pt x="17909" y="7346"/>
                  <a:pt x="17253" y="6691"/>
                </a:cubicBezTo>
                <a:cubicBezTo>
                  <a:pt x="16962" y="6400"/>
                  <a:pt x="16807" y="6029"/>
                  <a:pt x="16775" y="5650"/>
                </a:cubicBezTo>
                <a:lnTo>
                  <a:pt x="5650" y="16775"/>
                </a:lnTo>
                <a:cubicBezTo>
                  <a:pt x="6029" y="16808"/>
                  <a:pt x="6400" y="16963"/>
                  <a:pt x="6690" y="17254"/>
                </a:cubicBezTo>
                <a:cubicBezTo>
                  <a:pt x="7344" y="17910"/>
                  <a:pt x="7344" y="18975"/>
                  <a:pt x="6690" y="19632"/>
                </a:cubicBezTo>
                <a:moveTo>
                  <a:pt x="7277" y="16503"/>
                </a:moveTo>
                <a:lnTo>
                  <a:pt x="16501" y="7278"/>
                </a:lnTo>
                <a:cubicBezTo>
                  <a:pt x="16528" y="7307"/>
                  <a:pt x="16545" y="7340"/>
                  <a:pt x="16573" y="7368"/>
                </a:cubicBezTo>
                <a:cubicBezTo>
                  <a:pt x="17605" y="8397"/>
                  <a:pt x="19278" y="8397"/>
                  <a:pt x="20310" y="7368"/>
                </a:cubicBezTo>
                <a:cubicBezTo>
                  <a:pt x="21342" y="6339"/>
                  <a:pt x="21342" y="4671"/>
                  <a:pt x="20310" y="3641"/>
                </a:cubicBezTo>
                <a:cubicBezTo>
                  <a:pt x="19726" y="3059"/>
                  <a:pt x="18937" y="2818"/>
                  <a:pt x="18175" y="2895"/>
                </a:cubicBezTo>
                <a:cubicBezTo>
                  <a:pt x="18250" y="2137"/>
                  <a:pt x="18009" y="1353"/>
                  <a:pt x="17428" y="772"/>
                </a:cubicBezTo>
                <a:cubicBezTo>
                  <a:pt x="16399" y="-257"/>
                  <a:pt x="14731" y="-257"/>
                  <a:pt x="13702" y="772"/>
                </a:cubicBezTo>
                <a:cubicBezTo>
                  <a:pt x="12673" y="1802"/>
                  <a:pt x="12673" y="3470"/>
                  <a:pt x="13702" y="4498"/>
                </a:cubicBezTo>
                <a:cubicBezTo>
                  <a:pt x="13729" y="4526"/>
                  <a:pt x="13763" y="4543"/>
                  <a:pt x="13791" y="4569"/>
                </a:cubicBezTo>
                <a:lnTo>
                  <a:pt x="4568" y="13791"/>
                </a:lnTo>
                <a:cubicBezTo>
                  <a:pt x="4542" y="13763"/>
                  <a:pt x="4526" y="13730"/>
                  <a:pt x="4498" y="13703"/>
                </a:cubicBezTo>
                <a:cubicBezTo>
                  <a:pt x="3469" y="12674"/>
                  <a:pt x="1801" y="12674"/>
                  <a:pt x="772" y="13703"/>
                </a:cubicBezTo>
                <a:cubicBezTo>
                  <a:pt x="-258" y="14732"/>
                  <a:pt x="-258" y="16400"/>
                  <a:pt x="772" y="17429"/>
                </a:cubicBezTo>
                <a:cubicBezTo>
                  <a:pt x="1353" y="18010"/>
                  <a:pt x="2136" y="18251"/>
                  <a:pt x="2895" y="18176"/>
                </a:cubicBezTo>
                <a:cubicBezTo>
                  <a:pt x="2818" y="18938"/>
                  <a:pt x="3058" y="19727"/>
                  <a:pt x="3641" y="20311"/>
                </a:cubicBezTo>
                <a:cubicBezTo>
                  <a:pt x="4670" y="21343"/>
                  <a:pt x="6338" y="21343"/>
                  <a:pt x="7367" y="20311"/>
                </a:cubicBezTo>
                <a:cubicBezTo>
                  <a:pt x="8396" y="19279"/>
                  <a:pt x="8396" y="17606"/>
                  <a:pt x="7367" y="16574"/>
                </a:cubicBezTo>
                <a:cubicBezTo>
                  <a:pt x="7339" y="16546"/>
                  <a:pt x="7306" y="16529"/>
                  <a:pt x="7277" y="16503"/>
                </a:cubicBezTo>
                <a:moveTo>
                  <a:pt x="16558" y="13703"/>
                </a:moveTo>
                <a:cubicBezTo>
                  <a:pt x="16530" y="13731"/>
                  <a:pt x="16513" y="13764"/>
                  <a:pt x="16487" y="13793"/>
                </a:cubicBezTo>
                <a:lnTo>
                  <a:pt x="14254" y="11560"/>
                </a:lnTo>
                <a:cubicBezTo>
                  <a:pt x="14067" y="11391"/>
                  <a:pt x="13780" y="11393"/>
                  <a:pt x="13601" y="11573"/>
                </a:cubicBezTo>
                <a:cubicBezTo>
                  <a:pt x="13421" y="11753"/>
                  <a:pt x="13419" y="12039"/>
                  <a:pt x="13588" y="12226"/>
                </a:cubicBezTo>
                <a:lnTo>
                  <a:pt x="13576" y="12237"/>
                </a:lnTo>
                <a:lnTo>
                  <a:pt x="16759" y="15420"/>
                </a:lnTo>
                <a:cubicBezTo>
                  <a:pt x="16792" y="15041"/>
                  <a:pt x="16947" y="14671"/>
                  <a:pt x="17238" y="14381"/>
                </a:cubicBezTo>
                <a:cubicBezTo>
                  <a:pt x="17895" y="13726"/>
                  <a:pt x="18959" y="13726"/>
                  <a:pt x="19615" y="14381"/>
                </a:cubicBezTo>
                <a:cubicBezTo>
                  <a:pt x="20273" y="15035"/>
                  <a:pt x="20273" y="16097"/>
                  <a:pt x="19615" y="16752"/>
                </a:cubicBezTo>
                <a:cubicBezTo>
                  <a:pt x="19027" y="17339"/>
                  <a:pt x="18112" y="17395"/>
                  <a:pt x="17455" y="16929"/>
                </a:cubicBezTo>
                <a:lnTo>
                  <a:pt x="17442" y="16942"/>
                </a:lnTo>
                <a:cubicBezTo>
                  <a:pt x="17295" y="16832"/>
                  <a:pt x="17090" y="16839"/>
                  <a:pt x="16957" y="16974"/>
                </a:cubicBezTo>
                <a:cubicBezTo>
                  <a:pt x="16826" y="17107"/>
                  <a:pt x="16819" y="17312"/>
                  <a:pt x="16923" y="17460"/>
                </a:cubicBezTo>
                <a:lnTo>
                  <a:pt x="16915" y="17469"/>
                </a:lnTo>
                <a:cubicBezTo>
                  <a:pt x="17379" y="18124"/>
                  <a:pt x="17322" y="19034"/>
                  <a:pt x="16736" y="19621"/>
                </a:cubicBezTo>
                <a:cubicBezTo>
                  <a:pt x="16081" y="20276"/>
                  <a:pt x="15019" y="20276"/>
                  <a:pt x="14365" y="19621"/>
                </a:cubicBezTo>
                <a:cubicBezTo>
                  <a:pt x="13710" y="18966"/>
                  <a:pt x="13710" y="17904"/>
                  <a:pt x="14365" y="17250"/>
                </a:cubicBezTo>
                <a:cubicBezTo>
                  <a:pt x="14654" y="16960"/>
                  <a:pt x="15024" y="16807"/>
                  <a:pt x="15402" y="16773"/>
                </a:cubicBezTo>
                <a:lnTo>
                  <a:pt x="12222" y="13592"/>
                </a:lnTo>
                <a:lnTo>
                  <a:pt x="12218" y="13596"/>
                </a:lnTo>
                <a:cubicBezTo>
                  <a:pt x="12031" y="13427"/>
                  <a:pt x="11744" y="13428"/>
                  <a:pt x="11565" y="13609"/>
                </a:cubicBezTo>
                <a:cubicBezTo>
                  <a:pt x="11385" y="13789"/>
                  <a:pt x="11383" y="14075"/>
                  <a:pt x="11552" y="14262"/>
                </a:cubicBezTo>
                <a:lnTo>
                  <a:pt x="13776" y="16501"/>
                </a:lnTo>
                <a:cubicBezTo>
                  <a:pt x="13748" y="16528"/>
                  <a:pt x="13714" y="16544"/>
                  <a:pt x="13687" y="16572"/>
                </a:cubicBezTo>
                <a:cubicBezTo>
                  <a:pt x="12658" y="17601"/>
                  <a:pt x="12658" y="19269"/>
                  <a:pt x="13687" y="20298"/>
                </a:cubicBezTo>
                <a:cubicBezTo>
                  <a:pt x="14716" y="21328"/>
                  <a:pt x="16384" y="21328"/>
                  <a:pt x="17413" y="20298"/>
                </a:cubicBezTo>
                <a:cubicBezTo>
                  <a:pt x="17994" y="19717"/>
                  <a:pt x="18235" y="18934"/>
                  <a:pt x="18160" y="18175"/>
                </a:cubicBezTo>
                <a:cubicBezTo>
                  <a:pt x="18922" y="18252"/>
                  <a:pt x="19711" y="18011"/>
                  <a:pt x="20295" y="17429"/>
                </a:cubicBezTo>
                <a:cubicBezTo>
                  <a:pt x="21327" y="16400"/>
                  <a:pt x="21327" y="14732"/>
                  <a:pt x="20295" y="13703"/>
                </a:cubicBezTo>
                <a:cubicBezTo>
                  <a:pt x="19263" y="12674"/>
                  <a:pt x="17590" y="12674"/>
                  <a:pt x="16558" y="13703"/>
                </a:cubicBezTo>
                <a:moveTo>
                  <a:pt x="4511" y="7368"/>
                </a:moveTo>
                <a:cubicBezTo>
                  <a:pt x="4539" y="7340"/>
                  <a:pt x="4556" y="7306"/>
                  <a:pt x="4582" y="7278"/>
                </a:cubicBezTo>
                <a:lnTo>
                  <a:pt x="6815" y="9511"/>
                </a:lnTo>
                <a:cubicBezTo>
                  <a:pt x="7002" y="9679"/>
                  <a:pt x="7289" y="9678"/>
                  <a:pt x="7468" y="9498"/>
                </a:cubicBezTo>
                <a:cubicBezTo>
                  <a:pt x="7649" y="9318"/>
                  <a:pt x="7650" y="9031"/>
                  <a:pt x="7481" y="8844"/>
                </a:cubicBezTo>
                <a:lnTo>
                  <a:pt x="7493" y="8833"/>
                </a:lnTo>
                <a:lnTo>
                  <a:pt x="4309" y="5650"/>
                </a:lnTo>
                <a:cubicBezTo>
                  <a:pt x="4277" y="6029"/>
                  <a:pt x="4122" y="6400"/>
                  <a:pt x="3831" y="6691"/>
                </a:cubicBezTo>
                <a:cubicBezTo>
                  <a:pt x="3175" y="7346"/>
                  <a:pt x="2110" y="7346"/>
                  <a:pt x="1453" y="6691"/>
                </a:cubicBezTo>
                <a:cubicBezTo>
                  <a:pt x="797" y="6036"/>
                  <a:pt x="797" y="4974"/>
                  <a:pt x="1453" y="4319"/>
                </a:cubicBezTo>
                <a:cubicBezTo>
                  <a:pt x="2042" y="3732"/>
                  <a:pt x="2957" y="3676"/>
                  <a:pt x="3614" y="4142"/>
                </a:cubicBezTo>
                <a:lnTo>
                  <a:pt x="3627" y="4128"/>
                </a:lnTo>
                <a:cubicBezTo>
                  <a:pt x="3774" y="4238"/>
                  <a:pt x="3979" y="4232"/>
                  <a:pt x="4112" y="4097"/>
                </a:cubicBezTo>
                <a:cubicBezTo>
                  <a:pt x="4243" y="3963"/>
                  <a:pt x="4250" y="3759"/>
                  <a:pt x="4146" y="3610"/>
                </a:cubicBezTo>
                <a:lnTo>
                  <a:pt x="4154" y="3602"/>
                </a:lnTo>
                <a:cubicBezTo>
                  <a:pt x="3690" y="2947"/>
                  <a:pt x="3746" y="2036"/>
                  <a:pt x="4333" y="1450"/>
                </a:cubicBezTo>
                <a:cubicBezTo>
                  <a:pt x="4988" y="795"/>
                  <a:pt x="6050" y="795"/>
                  <a:pt x="6705" y="1450"/>
                </a:cubicBezTo>
                <a:cubicBezTo>
                  <a:pt x="7359" y="2105"/>
                  <a:pt x="7359" y="3166"/>
                  <a:pt x="6705" y="3821"/>
                </a:cubicBezTo>
                <a:cubicBezTo>
                  <a:pt x="6415" y="4111"/>
                  <a:pt x="6046" y="4264"/>
                  <a:pt x="5667" y="4298"/>
                </a:cubicBezTo>
                <a:lnTo>
                  <a:pt x="8847" y="7478"/>
                </a:lnTo>
                <a:lnTo>
                  <a:pt x="8851" y="7475"/>
                </a:lnTo>
                <a:cubicBezTo>
                  <a:pt x="9038" y="7644"/>
                  <a:pt x="9325" y="7642"/>
                  <a:pt x="9504" y="7462"/>
                </a:cubicBezTo>
                <a:cubicBezTo>
                  <a:pt x="9684" y="7282"/>
                  <a:pt x="9686" y="6995"/>
                  <a:pt x="9517" y="6808"/>
                </a:cubicBezTo>
                <a:lnTo>
                  <a:pt x="7293" y="4569"/>
                </a:lnTo>
                <a:cubicBezTo>
                  <a:pt x="7321" y="4543"/>
                  <a:pt x="7355" y="4526"/>
                  <a:pt x="7382" y="4498"/>
                </a:cubicBezTo>
                <a:cubicBezTo>
                  <a:pt x="8411" y="3470"/>
                  <a:pt x="8411" y="1802"/>
                  <a:pt x="7382" y="772"/>
                </a:cubicBezTo>
                <a:cubicBezTo>
                  <a:pt x="6353" y="-257"/>
                  <a:pt x="4685" y="-257"/>
                  <a:pt x="3656" y="772"/>
                </a:cubicBezTo>
                <a:cubicBezTo>
                  <a:pt x="3075" y="1353"/>
                  <a:pt x="2834" y="2137"/>
                  <a:pt x="2909" y="2895"/>
                </a:cubicBezTo>
                <a:cubicBezTo>
                  <a:pt x="2147" y="2818"/>
                  <a:pt x="1358" y="3059"/>
                  <a:pt x="774" y="3641"/>
                </a:cubicBezTo>
                <a:cubicBezTo>
                  <a:pt x="-258" y="4671"/>
                  <a:pt x="-258" y="6339"/>
                  <a:pt x="774" y="7368"/>
                </a:cubicBezTo>
                <a:cubicBezTo>
                  <a:pt x="1806" y="8397"/>
                  <a:pt x="3479" y="8397"/>
                  <a:pt x="4511" y="7368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8" name="Shape 2758"/>
          <p:cNvSpPr/>
          <p:nvPr/>
        </p:nvSpPr>
        <p:spPr>
          <a:xfrm>
            <a:off x="1177900" y="273855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9" name="Shape 2759"/>
          <p:cNvSpPr/>
          <p:nvPr/>
        </p:nvSpPr>
        <p:spPr>
          <a:xfrm>
            <a:off x="2244423" y="273855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3927" y="6873"/>
                </a:moveTo>
                <a:lnTo>
                  <a:pt x="17673" y="6873"/>
                </a:lnTo>
                <a:lnTo>
                  <a:pt x="17673" y="8836"/>
                </a:lnTo>
                <a:lnTo>
                  <a:pt x="3927" y="8836"/>
                </a:lnTo>
                <a:cubicBezTo>
                  <a:pt x="3927" y="8836"/>
                  <a:pt x="3927" y="6873"/>
                  <a:pt x="3927" y="6873"/>
                </a:cubicBezTo>
                <a:close/>
                <a:moveTo>
                  <a:pt x="17673" y="9818"/>
                </a:moveTo>
                <a:cubicBezTo>
                  <a:pt x="18215" y="9818"/>
                  <a:pt x="18655" y="9378"/>
                  <a:pt x="18655" y="8836"/>
                </a:cubicBezTo>
                <a:lnTo>
                  <a:pt x="18655" y="6873"/>
                </a:lnTo>
                <a:cubicBezTo>
                  <a:pt x="18655" y="6331"/>
                  <a:pt x="18215" y="5891"/>
                  <a:pt x="17673" y="5891"/>
                </a:cubicBezTo>
                <a:lnTo>
                  <a:pt x="3927" y="5891"/>
                </a:lnTo>
                <a:cubicBezTo>
                  <a:pt x="3385" y="5891"/>
                  <a:pt x="2945" y="6331"/>
                  <a:pt x="2945" y="6873"/>
                </a:cubicBezTo>
                <a:lnTo>
                  <a:pt x="2945" y="8836"/>
                </a:lnTo>
                <a:cubicBezTo>
                  <a:pt x="2945" y="9378"/>
                  <a:pt x="3385" y="9818"/>
                  <a:pt x="3927" y="9818"/>
                </a:cubicBezTo>
                <a:cubicBezTo>
                  <a:pt x="3927" y="9818"/>
                  <a:pt x="17673" y="9818"/>
                  <a:pt x="17673" y="9818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8655"/>
                </a:lnTo>
                <a:lnTo>
                  <a:pt x="17673" y="18655"/>
                </a:lnTo>
                <a:cubicBezTo>
                  <a:pt x="17673" y="18655"/>
                  <a:pt x="17673" y="20618"/>
                  <a:pt x="17673" y="20618"/>
                </a:cubicBezTo>
                <a:close/>
                <a:moveTo>
                  <a:pt x="17673" y="17673"/>
                </a:moveTo>
                <a:lnTo>
                  <a:pt x="3927" y="17673"/>
                </a:lnTo>
                <a:cubicBezTo>
                  <a:pt x="3385" y="17673"/>
                  <a:pt x="2945" y="18113"/>
                  <a:pt x="2945" y="18655"/>
                </a:cubicBezTo>
                <a:lnTo>
                  <a:pt x="2945" y="20618"/>
                </a:lnTo>
                <a:cubicBezTo>
                  <a:pt x="2945" y="21160"/>
                  <a:pt x="3385" y="21600"/>
                  <a:pt x="3927" y="21600"/>
                </a:cubicBezTo>
                <a:lnTo>
                  <a:pt x="17673" y="21600"/>
                </a:lnTo>
                <a:cubicBezTo>
                  <a:pt x="18215" y="21600"/>
                  <a:pt x="18655" y="21160"/>
                  <a:pt x="18655" y="20618"/>
                </a:cubicBezTo>
                <a:lnTo>
                  <a:pt x="18655" y="18655"/>
                </a:lnTo>
                <a:cubicBezTo>
                  <a:pt x="18655" y="18113"/>
                  <a:pt x="18215" y="17673"/>
                  <a:pt x="17673" y="17673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0" name="Shape 2760"/>
          <p:cNvSpPr/>
          <p:nvPr/>
        </p:nvSpPr>
        <p:spPr>
          <a:xfrm>
            <a:off x="3310945" y="273855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6873" y="8836"/>
                </a:lnTo>
                <a:lnTo>
                  <a:pt x="6873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6873" y="5891"/>
                </a:lnTo>
                <a:cubicBezTo>
                  <a:pt x="6331" y="5891"/>
                  <a:pt x="5891" y="6331"/>
                  <a:pt x="5891" y="6873"/>
                </a:cubicBezTo>
                <a:lnTo>
                  <a:pt x="5891" y="8836"/>
                </a:lnTo>
                <a:cubicBezTo>
                  <a:pt x="5891" y="9378"/>
                  <a:pt x="6331" y="9818"/>
                  <a:pt x="6873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0618"/>
                </a:moveTo>
                <a:lnTo>
                  <a:pt x="6873" y="20618"/>
                </a:lnTo>
                <a:lnTo>
                  <a:pt x="6873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6873" y="17673"/>
                </a:lnTo>
                <a:cubicBezTo>
                  <a:pt x="6331" y="17673"/>
                  <a:pt x="5891" y="18113"/>
                  <a:pt x="5891" y="18655"/>
                </a:cubicBezTo>
                <a:lnTo>
                  <a:pt x="5891" y="20618"/>
                </a:lnTo>
                <a:cubicBezTo>
                  <a:pt x="5891" y="21160"/>
                  <a:pt x="6331" y="21600"/>
                  <a:pt x="6873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1" name="Shape 2761"/>
          <p:cNvSpPr/>
          <p:nvPr/>
        </p:nvSpPr>
        <p:spPr>
          <a:xfrm>
            <a:off x="4377467" y="273855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2" name="Shape 2762"/>
          <p:cNvSpPr/>
          <p:nvPr/>
        </p:nvSpPr>
        <p:spPr>
          <a:xfrm>
            <a:off x="5443989" y="273855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982"/>
                </a:moveTo>
                <a:cubicBezTo>
                  <a:pt x="19520" y="982"/>
                  <a:pt x="20618" y="2081"/>
                  <a:pt x="20618" y="3436"/>
                </a:cubicBezTo>
                <a:cubicBezTo>
                  <a:pt x="20618" y="4792"/>
                  <a:pt x="19520" y="5891"/>
                  <a:pt x="18164" y="5891"/>
                </a:cubicBezTo>
                <a:cubicBezTo>
                  <a:pt x="16808" y="5891"/>
                  <a:pt x="15709" y="4792"/>
                  <a:pt x="15709" y="3436"/>
                </a:cubicBezTo>
                <a:cubicBezTo>
                  <a:pt x="15709" y="2081"/>
                  <a:pt x="16808" y="982"/>
                  <a:pt x="18164" y="982"/>
                </a:cubicBezTo>
                <a:moveTo>
                  <a:pt x="18164" y="6873"/>
                </a:moveTo>
                <a:cubicBezTo>
                  <a:pt x="20062" y="6873"/>
                  <a:pt x="21600" y="5334"/>
                  <a:pt x="21600" y="3436"/>
                </a:cubicBezTo>
                <a:cubicBezTo>
                  <a:pt x="21600" y="1538"/>
                  <a:pt x="20062" y="0"/>
                  <a:pt x="18164" y="0"/>
                </a:cubicBezTo>
                <a:cubicBezTo>
                  <a:pt x="16266" y="0"/>
                  <a:pt x="14727" y="1538"/>
                  <a:pt x="14727" y="3436"/>
                </a:cubicBezTo>
                <a:cubicBezTo>
                  <a:pt x="14727" y="5334"/>
                  <a:pt x="16266" y="6873"/>
                  <a:pt x="18164" y="6873"/>
                </a:cubicBezTo>
                <a:moveTo>
                  <a:pt x="18164" y="3927"/>
                </a:moveTo>
                <a:lnTo>
                  <a:pt x="18655" y="3927"/>
                </a:lnTo>
                <a:cubicBezTo>
                  <a:pt x="18925" y="3927"/>
                  <a:pt x="19145" y="3708"/>
                  <a:pt x="19145" y="3436"/>
                </a:cubicBezTo>
                <a:cubicBezTo>
                  <a:pt x="19145" y="3165"/>
                  <a:pt x="18925" y="2945"/>
                  <a:pt x="18655" y="2945"/>
                </a:cubicBezTo>
                <a:lnTo>
                  <a:pt x="18655" y="2455"/>
                </a:lnTo>
                <a:cubicBezTo>
                  <a:pt x="18655" y="2183"/>
                  <a:pt x="18434" y="1964"/>
                  <a:pt x="18164" y="1964"/>
                </a:cubicBezTo>
                <a:cubicBezTo>
                  <a:pt x="17893" y="1964"/>
                  <a:pt x="17673" y="2183"/>
                  <a:pt x="17673" y="2455"/>
                </a:cubicBezTo>
                <a:lnTo>
                  <a:pt x="17673" y="3436"/>
                </a:lnTo>
                <a:cubicBezTo>
                  <a:pt x="17673" y="3708"/>
                  <a:pt x="17893" y="3927"/>
                  <a:pt x="18164" y="3927"/>
                </a:cubicBezTo>
                <a:moveTo>
                  <a:pt x="9818" y="11782"/>
                </a:moveTo>
                <a:lnTo>
                  <a:pt x="4909" y="11782"/>
                </a:lnTo>
                <a:lnTo>
                  <a:pt x="4909" y="8836"/>
                </a:lnTo>
                <a:lnTo>
                  <a:pt x="9818" y="8836"/>
                </a:lnTo>
                <a:cubicBezTo>
                  <a:pt x="9818" y="8836"/>
                  <a:pt x="9818" y="11782"/>
                  <a:pt x="9818" y="11782"/>
                </a:cubicBezTo>
                <a:close/>
                <a:moveTo>
                  <a:pt x="21109" y="12764"/>
                </a:moveTo>
                <a:lnTo>
                  <a:pt x="11291" y="12764"/>
                </a:lnTo>
                <a:cubicBezTo>
                  <a:pt x="11562" y="12764"/>
                  <a:pt x="11782" y="12544"/>
                  <a:pt x="11782" y="12273"/>
                </a:cubicBezTo>
                <a:cubicBezTo>
                  <a:pt x="11782" y="12001"/>
                  <a:pt x="11562" y="11782"/>
                  <a:pt x="11291" y="11782"/>
                </a:cubicBezTo>
                <a:lnTo>
                  <a:pt x="10800" y="11782"/>
                </a:lnTo>
                <a:lnTo>
                  <a:pt x="10800" y="8836"/>
                </a:lnTo>
                <a:cubicBezTo>
                  <a:pt x="10800" y="8295"/>
                  <a:pt x="10360" y="7855"/>
                  <a:pt x="9818" y="7855"/>
                </a:cubicBezTo>
                <a:lnTo>
                  <a:pt x="4909" y="7855"/>
                </a:lnTo>
                <a:cubicBezTo>
                  <a:pt x="4367" y="7855"/>
                  <a:pt x="3927" y="8295"/>
                  <a:pt x="3927" y="8836"/>
                </a:cubicBezTo>
                <a:lnTo>
                  <a:pt x="3927" y="11782"/>
                </a:lnTo>
                <a:lnTo>
                  <a:pt x="3436" y="11782"/>
                </a:lnTo>
                <a:cubicBezTo>
                  <a:pt x="3166" y="11782"/>
                  <a:pt x="2945" y="12001"/>
                  <a:pt x="2945" y="12273"/>
                </a:cubicBezTo>
                <a:cubicBezTo>
                  <a:pt x="2945" y="12544"/>
                  <a:pt x="3166" y="12764"/>
                  <a:pt x="3436" y="12764"/>
                </a:cubicBezTo>
                <a:lnTo>
                  <a:pt x="491" y="12764"/>
                </a:lnTo>
                <a:cubicBezTo>
                  <a:pt x="220" y="12764"/>
                  <a:pt x="0" y="12983"/>
                  <a:pt x="0" y="13255"/>
                </a:cubicBezTo>
                <a:cubicBezTo>
                  <a:pt x="0" y="13526"/>
                  <a:pt x="220" y="13745"/>
                  <a:pt x="491" y="13745"/>
                </a:cubicBezTo>
                <a:lnTo>
                  <a:pt x="2945" y="13745"/>
                </a:ln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cubicBezTo>
                  <a:pt x="3707" y="21600"/>
                  <a:pt x="3927" y="21380"/>
                  <a:pt x="3927" y="21109"/>
                </a:cubicBezTo>
                <a:lnTo>
                  <a:pt x="3927" y="13745"/>
                </a:lnTo>
                <a:lnTo>
                  <a:pt x="17673" y="13745"/>
                </a:lnTo>
                <a:lnTo>
                  <a:pt x="17673" y="21109"/>
                </a:lnTo>
                <a:cubicBezTo>
                  <a:pt x="17673" y="21380"/>
                  <a:pt x="17893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lnTo>
                  <a:pt x="21109" y="13745"/>
                </a:lnTo>
                <a:cubicBezTo>
                  <a:pt x="21380" y="13745"/>
                  <a:pt x="21600" y="13526"/>
                  <a:pt x="21600" y="13255"/>
                </a:cubicBezTo>
                <a:cubicBezTo>
                  <a:pt x="21600" y="12983"/>
                  <a:pt x="21380" y="12764"/>
                  <a:pt x="21109" y="12764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3" name="Shape 2763"/>
          <p:cNvSpPr/>
          <p:nvPr/>
        </p:nvSpPr>
        <p:spPr>
          <a:xfrm>
            <a:off x="6510511" y="273855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8"/>
                </a:moveTo>
                <a:cubicBezTo>
                  <a:pt x="20006" y="12260"/>
                  <a:pt x="12624" y="19436"/>
                  <a:pt x="10800" y="20538"/>
                </a:cubicBezTo>
                <a:cubicBezTo>
                  <a:pt x="8976" y="19436"/>
                  <a:pt x="1594" y="12260"/>
                  <a:pt x="1021" y="7001"/>
                </a:cubicBezTo>
                <a:cubicBezTo>
                  <a:pt x="1021" y="7001"/>
                  <a:pt x="982" y="6718"/>
                  <a:pt x="982" y="6382"/>
                </a:cubicBezTo>
                <a:cubicBezTo>
                  <a:pt x="982" y="3405"/>
                  <a:pt x="3404" y="982"/>
                  <a:pt x="6382" y="982"/>
                </a:cubicBezTo>
                <a:cubicBezTo>
                  <a:pt x="7780" y="982"/>
                  <a:pt x="9107" y="1518"/>
                  <a:pt x="10120" y="2491"/>
                </a:cubicBezTo>
                <a:lnTo>
                  <a:pt x="10585" y="2939"/>
                </a:lnTo>
                <a:lnTo>
                  <a:pt x="8836" y="6873"/>
                </a:lnTo>
                <a:lnTo>
                  <a:pt x="11291" y="9818"/>
                </a:lnTo>
                <a:lnTo>
                  <a:pt x="9327" y="14236"/>
                </a:lnTo>
                <a:lnTo>
                  <a:pt x="10800" y="16691"/>
                </a:lnTo>
                <a:lnTo>
                  <a:pt x="10432" y="14236"/>
                </a:lnTo>
                <a:lnTo>
                  <a:pt x="12365" y="9542"/>
                </a:lnTo>
                <a:lnTo>
                  <a:pt x="10002" y="6781"/>
                </a:lnTo>
                <a:lnTo>
                  <a:pt x="12069" y="2007"/>
                </a:lnTo>
                <a:cubicBezTo>
                  <a:pt x="12984" y="1345"/>
                  <a:pt x="14076" y="982"/>
                  <a:pt x="15218" y="982"/>
                </a:cubicBezTo>
                <a:cubicBezTo>
                  <a:pt x="18196" y="982"/>
                  <a:pt x="20618" y="3405"/>
                  <a:pt x="20618" y="6382"/>
                </a:cubicBezTo>
                <a:cubicBezTo>
                  <a:pt x="20618" y="6725"/>
                  <a:pt x="20579" y="7008"/>
                  <a:pt x="20579" y="7008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1"/>
                  <a:pt x="10800" y="1783"/>
                </a:cubicBezTo>
                <a:cubicBezTo>
                  <a:pt x="9653" y="681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4" name="Shape 2764"/>
          <p:cNvSpPr/>
          <p:nvPr/>
        </p:nvSpPr>
        <p:spPr>
          <a:xfrm>
            <a:off x="7577033" y="2763950"/>
            <a:ext cx="558655" cy="5078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88" y="6611"/>
                </a:moveTo>
                <a:cubicBezTo>
                  <a:pt x="20587" y="6619"/>
                  <a:pt x="20587" y="6627"/>
                  <a:pt x="20586" y="6635"/>
                </a:cubicBezTo>
                <a:cubicBezTo>
                  <a:pt x="20585" y="6640"/>
                  <a:pt x="20582" y="6674"/>
                  <a:pt x="20581" y="6680"/>
                </a:cubicBezTo>
                <a:cubicBezTo>
                  <a:pt x="20107" y="11287"/>
                  <a:pt x="14607" y="17428"/>
                  <a:pt x="12595" y="19086"/>
                </a:cubicBezTo>
                <a:lnTo>
                  <a:pt x="11905" y="15660"/>
                </a:lnTo>
                <a:lnTo>
                  <a:pt x="13960" y="10631"/>
                </a:lnTo>
                <a:lnTo>
                  <a:pt x="11429" y="7425"/>
                </a:lnTo>
                <a:lnTo>
                  <a:pt x="12699" y="2550"/>
                </a:lnTo>
                <a:cubicBezTo>
                  <a:pt x="12708" y="2540"/>
                  <a:pt x="12713" y="2534"/>
                  <a:pt x="12723" y="2524"/>
                </a:cubicBezTo>
                <a:cubicBezTo>
                  <a:pt x="13572" y="1625"/>
                  <a:pt x="14916" y="1080"/>
                  <a:pt x="16088" y="1080"/>
                </a:cubicBezTo>
                <a:cubicBezTo>
                  <a:pt x="18586" y="1080"/>
                  <a:pt x="20618" y="3315"/>
                  <a:pt x="20618" y="6063"/>
                </a:cubicBezTo>
                <a:cubicBezTo>
                  <a:pt x="20618" y="6262"/>
                  <a:pt x="20598" y="6506"/>
                  <a:pt x="20588" y="6611"/>
                </a:cubicBezTo>
                <a:moveTo>
                  <a:pt x="21600" y="6063"/>
                </a:moveTo>
                <a:cubicBezTo>
                  <a:pt x="21600" y="2715"/>
                  <a:pt x="19132" y="0"/>
                  <a:pt x="16088" y="0"/>
                </a:cubicBezTo>
                <a:cubicBezTo>
                  <a:pt x="14607" y="0"/>
                  <a:pt x="12974" y="748"/>
                  <a:pt x="11983" y="1794"/>
                </a:cubicBezTo>
                <a:lnTo>
                  <a:pt x="11985" y="1802"/>
                </a:lnTo>
                <a:cubicBezTo>
                  <a:pt x="11900" y="1871"/>
                  <a:pt x="11839" y="1965"/>
                  <a:pt x="11809" y="2079"/>
                </a:cubicBezTo>
                <a:lnTo>
                  <a:pt x="11797" y="2076"/>
                </a:lnTo>
                <a:lnTo>
                  <a:pt x="10309" y="7560"/>
                </a:lnTo>
                <a:lnTo>
                  <a:pt x="12764" y="10800"/>
                </a:lnTo>
                <a:lnTo>
                  <a:pt x="10800" y="15660"/>
                </a:lnTo>
                <a:lnTo>
                  <a:pt x="11797" y="20098"/>
                </a:lnTo>
                <a:lnTo>
                  <a:pt x="11803" y="20097"/>
                </a:lnTo>
                <a:cubicBezTo>
                  <a:pt x="11853" y="20337"/>
                  <a:pt x="12039" y="20520"/>
                  <a:pt x="12273" y="20520"/>
                </a:cubicBezTo>
                <a:cubicBezTo>
                  <a:pt x="12410" y="20520"/>
                  <a:pt x="12534" y="20457"/>
                  <a:pt x="12623" y="20357"/>
                </a:cubicBezTo>
                <a:cubicBezTo>
                  <a:pt x="14361" y="19225"/>
                  <a:pt x="20995" y="12270"/>
                  <a:pt x="21558" y="6787"/>
                </a:cubicBezTo>
                <a:lnTo>
                  <a:pt x="21558" y="6791"/>
                </a:lnTo>
                <a:cubicBezTo>
                  <a:pt x="21559" y="6791"/>
                  <a:pt x="21600" y="6399"/>
                  <a:pt x="21600" y="6063"/>
                </a:cubicBezTo>
                <a:moveTo>
                  <a:pt x="1019" y="7760"/>
                </a:moveTo>
                <a:cubicBezTo>
                  <a:pt x="1018" y="7754"/>
                  <a:pt x="1015" y="7720"/>
                  <a:pt x="1014" y="7715"/>
                </a:cubicBezTo>
                <a:cubicBezTo>
                  <a:pt x="1013" y="7707"/>
                  <a:pt x="1013" y="7699"/>
                  <a:pt x="1012" y="7691"/>
                </a:cubicBezTo>
                <a:cubicBezTo>
                  <a:pt x="1002" y="7586"/>
                  <a:pt x="982" y="7342"/>
                  <a:pt x="982" y="7143"/>
                </a:cubicBezTo>
                <a:cubicBezTo>
                  <a:pt x="982" y="4395"/>
                  <a:pt x="3014" y="2160"/>
                  <a:pt x="5512" y="2160"/>
                </a:cubicBezTo>
                <a:cubicBezTo>
                  <a:pt x="6634" y="2160"/>
                  <a:pt x="7908" y="2664"/>
                  <a:pt x="8760" y="3495"/>
                </a:cubicBezTo>
                <a:lnTo>
                  <a:pt x="7364" y="8640"/>
                </a:lnTo>
                <a:lnTo>
                  <a:pt x="9818" y="11880"/>
                </a:lnTo>
                <a:lnTo>
                  <a:pt x="7855" y="16740"/>
                </a:lnTo>
                <a:lnTo>
                  <a:pt x="8531" y="19752"/>
                </a:lnTo>
                <a:cubicBezTo>
                  <a:pt x="6242" y="17649"/>
                  <a:pt x="1459" y="12041"/>
                  <a:pt x="1019" y="7760"/>
                </a:cubicBezTo>
                <a:moveTo>
                  <a:pt x="9803" y="20925"/>
                </a:moveTo>
                <a:lnTo>
                  <a:pt x="8959" y="16740"/>
                </a:lnTo>
                <a:lnTo>
                  <a:pt x="11015" y="11711"/>
                </a:lnTo>
                <a:lnTo>
                  <a:pt x="8484" y="8505"/>
                </a:lnTo>
                <a:lnTo>
                  <a:pt x="9799" y="3457"/>
                </a:lnTo>
                <a:lnTo>
                  <a:pt x="9791" y="3454"/>
                </a:lnTo>
                <a:cubicBezTo>
                  <a:pt x="9804" y="3407"/>
                  <a:pt x="9818" y="3360"/>
                  <a:pt x="9818" y="3308"/>
                </a:cubicBezTo>
                <a:cubicBezTo>
                  <a:pt x="9818" y="3130"/>
                  <a:pt x="9736" y="2981"/>
                  <a:pt x="9615" y="2882"/>
                </a:cubicBezTo>
                <a:lnTo>
                  <a:pt x="9617" y="2874"/>
                </a:lnTo>
                <a:cubicBezTo>
                  <a:pt x="8626" y="1827"/>
                  <a:pt x="6993" y="1080"/>
                  <a:pt x="5512" y="1080"/>
                </a:cubicBezTo>
                <a:cubicBezTo>
                  <a:pt x="2468" y="1080"/>
                  <a:pt x="0" y="3795"/>
                  <a:pt x="0" y="7143"/>
                </a:cubicBezTo>
                <a:cubicBezTo>
                  <a:pt x="0" y="7479"/>
                  <a:pt x="41" y="7871"/>
                  <a:pt x="42" y="7871"/>
                </a:cubicBezTo>
                <a:lnTo>
                  <a:pt x="42" y="7867"/>
                </a:lnTo>
                <a:cubicBezTo>
                  <a:pt x="605" y="13350"/>
                  <a:pt x="7239" y="20305"/>
                  <a:pt x="8977" y="21437"/>
                </a:cubicBezTo>
                <a:cubicBezTo>
                  <a:pt x="9066" y="21537"/>
                  <a:pt x="9190" y="21600"/>
                  <a:pt x="9327" y="21600"/>
                </a:cubicBezTo>
                <a:cubicBezTo>
                  <a:pt x="9599" y="21600"/>
                  <a:pt x="9818" y="21358"/>
                  <a:pt x="9818" y="21060"/>
                </a:cubicBezTo>
                <a:cubicBezTo>
                  <a:pt x="9818" y="21013"/>
                  <a:pt x="9804" y="20971"/>
                  <a:pt x="9794" y="20927"/>
                </a:cubicBezTo>
                <a:cubicBezTo>
                  <a:pt x="9794" y="20927"/>
                  <a:pt x="9803" y="20925"/>
                  <a:pt x="9803" y="20925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5" name="Shape 2765"/>
          <p:cNvSpPr/>
          <p:nvPr/>
        </p:nvSpPr>
        <p:spPr>
          <a:xfrm>
            <a:off x="8643556" y="273855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2764"/>
                </a:moveTo>
                <a:cubicBezTo>
                  <a:pt x="11510" y="12764"/>
                  <a:pt x="11291" y="12984"/>
                  <a:pt x="11291" y="13255"/>
                </a:cubicBezTo>
                <a:cubicBezTo>
                  <a:pt x="11291" y="13526"/>
                  <a:pt x="11510" y="13745"/>
                  <a:pt x="11782" y="13745"/>
                </a:cubicBezTo>
                <a:cubicBezTo>
                  <a:pt x="12053" y="13745"/>
                  <a:pt x="12273" y="13526"/>
                  <a:pt x="12273" y="13255"/>
                </a:cubicBezTo>
                <a:cubicBezTo>
                  <a:pt x="12273" y="12984"/>
                  <a:pt x="12053" y="12764"/>
                  <a:pt x="11782" y="12764"/>
                </a:cubicBezTo>
                <a:moveTo>
                  <a:pt x="14727" y="10800"/>
                </a:moveTo>
                <a:cubicBezTo>
                  <a:pt x="14999" y="10800"/>
                  <a:pt x="15218" y="10580"/>
                  <a:pt x="15218" y="10309"/>
                </a:cubicBezTo>
                <a:cubicBezTo>
                  <a:pt x="15218" y="10038"/>
                  <a:pt x="14999" y="9818"/>
                  <a:pt x="14727" y="9818"/>
                </a:cubicBezTo>
                <a:cubicBezTo>
                  <a:pt x="14456" y="9818"/>
                  <a:pt x="14236" y="10038"/>
                  <a:pt x="14236" y="10309"/>
                </a:cubicBezTo>
                <a:cubicBezTo>
                  <a:pt x="14236" y="10580"/>
                  <a:pt x="14456" y="10800"/>
                  <a:pt x="14727" y="10800"/>
                </a:cubicBezTo>
                <a:moveTo>
                  <a:pt x="19913" y="7150"/>
                </a:moveTo>
                <a:lnTo>
                  <a:pt x="19959" y="7195"/>
                </a:lnTo>
                <a:lnTo>
                  <a:pt x="19468" y="7686"/>
                </a:lnTo>
                <a:lnTo>
                  <a:pt x="19468" y="7687"/>
                </a:lnTo>
                <a:lnTo>
                  <a:pt x="17606" y="9549"/>
                </a:lnTo>
                <a:lnTo>
                  <a:pt x="12052" y="3994"/>
                </a:lnTo>
                <a:lnTo>
                  <a:pt x="13913" y="2132"/>
                </a:lnTo>
                <a:cubicBezTo>
                  <a:pt x="13914" y="2132"/>
                  <a:pt x="13914" y="2132"/>
                  <a:pt x="13914" y="2132"/>
                </a:cubicBezTo>
                <a:lnTo>
                  <a:pt x="14405" y="1641"/>
                </a:lnTo>
                <a:lnTo>
                  <a:pt x="14450" y="1687"/>
                </a:lnTo>
                <a:cubicBezTo>
                  <a:pt x="15086" y="1244"/>
                  <a:pt x="15857" y="982"/>
                  <a:pt x="16691" y="982"/>
                </a:cubicBezTo>
                <a:cubicBezTo>
                  <a:pt x="18860" y="982"/>
                  <a:pt x="20618" y="2740"/>
                  <a:pt x="20618" y="4909"/>
                </a:cubicBezTo>
                <a:cubicBezTo>
                  <a:pt x="20618" y="5743"/>
                  <a:pt x="20356" y="6514"/>
                  <a:pt x="19913" y="7150"/>
                </a:cubicBezTo>
                <a:moveTo>
                  <a:pt x="10242" y="16912"/>
                </a:moveTo>
                <a:lnTo>
                  <a:pt x="4689" y="11358"/>
                </a:lnTo>
                <a:lnTo>
                  <a:pt x="11358" y="4689"/>
                </a:lnTo>
                <a:lnTo>
                  <a:pt x="16911" y="10243"/>
                </a:lnTo>
                <a:cubicBezTo>
                  <a:pt x="16911" y="10243"/>
                  <a:pt x="10242" y="16912"/>
                  <a:pt x="10242" y="16912"/>
                </a:cubicBezTo>
                <a:close/>
                <a:moveTo>
                  <a:pt x="7686" y="19468"/>
                </a:moveTo>
                <a:cubicBezTo>
                  <a:pt x="6975" y="20179"/>
                  <a:pt x="5994" y="20618"/>
                  <a:pt x="4909" y="20618"/>
                </a:cubicBezTo>
                <a:cubicBezTo>
                  <a:pt x="2740" y="20618"/>
                  <a:pt x="982" y="18860"/>
                  <a:pt x="982" y="16691"/>
                </a:cubicBezTo>
                <a:cubicBezTo>
                  <a:pt x="982" y="15606"/>
                  <a:pt x="1421" y="14625"/>
                  <a:pt x="2132" y="13914"/>
                </a:cubicBezTo>
                <a:lnTo>
                  <a:pt x="3994" y="12052"/>
                </a:lnTo>
                <a:lnTo>
                  <a:pt x="9548" y="17606"/>
                </a:lnTo>
                <a:cubicBezTo>
                  <a:pt x="9548" y="17606"/>
                  <a:pt x="7686" y="19468"/>
                  <a:pt x="7686" y="19468"/>
                </a:cubicBezTo>
                <a:close/>
                <a:moveTo>
                  <a:pt x="21600" y="4909"/>
                </a:moveTo>
                <a:cubicBezTo>
                  <a:pt x="21600" y="2198"/>
                  <a:pt x="19402" y="0"/>
                  <a:pt x="16691" y="0"/>
                </a:cubicBezTo>
                <a:cubicBezTo>
                  <a:pt x="15586" y="0"/>
                  <a:pt x="14570" y="370"/>
                  <a:pt x="13749" y="986"/>
                </a:cubicBezTo>
                <a:lnTo>
                  <a:pt x="13710" y="947"/>
                </a:lnTo>
                <a:lnTo>
                  <a:pt x="13221" y="1437"/>
                </a:lnTo>
                <a:cubicBezTo>
                  <a:pt x="13220" y="1438"/>
                  <a:pt x="13220" y="1438"/>
                  <a:pt x="13219" y="1439"/>
                </a:cubicBezTo>
                <a:lnTo>
                  <a:pt x="1438" y="13220"/>
                </a:lnTo>
                <a:cubicBezTo>
                  <a:pt x="549" y="14108"/>
                  <a:pt x="0" y="15336"/>
                  <a:pt x="0" y="16691"/>
                </a:cubicBezTo>
                <a:cubicBezTo>
                  <a:pt x="0" y="19402"/>
                  <a:pt x="2198" y="21600"/>
                  <a:pt x="4909" y="21600"/>
                </a:cubicBezTo>
                <a:cubicBezTo>
                  <a:pt x="6265" y="21600"/>
                  <a:pt x="7492" y="21051"/>
                  <a:pt x="8380" y="20162"/>
                </a:cubicBezTo>
                <a:lnTo>
                  <a:pt x="20162" y="8381"/>
                </a:lnTo>
                <a:lnTo>
                  <a:pt x="20163" y="8380"/>
                </a:lnTo>
                <a:lnTo>
                  <a:pt x="20653" y="7890"/>
                </a:lnTo>
                <a:lnTo>
                  <a:pt x="20614" y="7851"/>
                </a:lnTo>
                <a:cubicBezTo>
                  <a:pt x="21230" y="7030"/>
                  <a:pt x="21600" y="6015"/>
                  <a:pt x="21600" y="4909"/>
                </a:cubicBezTo>
                <a:moveTo>
                  <a:pt x="10800" y="6873"/>
                </a:moveTo>
                <a:cubicBezTo>
                  <a:pt x="10800" y="7144"/>
                  <a:pt x="11020" y="7364"/>
                  <a:pt x="11291" y="7364"/>
                </a:cubicBezTo>
                <a:cubicBezTo>
                  <a:pt x="11562" y="7364"/>
                  <a:pt x="11782" y="7144"/>
                  <a:pt x="11782" y="6873"/>
                </a:cubicBezTo>
                <a:cubicBezTo>
                  <a:pt x="11782" y="6602"/>
                  <a:pt x="11562" y="6382"/>
                  <a:pt x="11291" y="6382"/>
                </a:cubicBezTo>
                <a:cubicBezTo>
                  <a:pt x="11020" y="6382"/>
                  <a:pt x="10800" y="6602"/>
                  <a:pt x="10800" y="6873"/>
                </a:cubicBezTo>
                <a:moveTo>
                  <a:pt x="13255" y="12273"/>
                </a:moveTo>
                <a:cubicBezTo>
                  <a:pt x="13526" y="12273"/>
                  <a:pt x="13745" y="12053"/>
                  <a:pt x="13745" y="11782"/>
                </a:cubicBezTo>
                <a:cubicBezTo>
                  <a:pt x="13745" y="11511"/>
                  <a:pt x="13526" y="11291"/>
                  <a:pt x="13255" y="11291"/>
                </a:cubicBezTo>
                <a:cubicBezTo>
                  <a:pt x="12983" y="11291"/>
                  <a:pt x="12764" y="11511"/>
                  <a:pt x="12764" y="11782"/>
                </a:cubicBezTo>
                <a:cubicBezTo>
                  <a:pt x="12764" y="12053"/>
                  <a:pt x="12983" y="12273"/>
                  <a:pt x="13255" y="12273"/>
                </a:cubicBezTo>
                <a:moveTo>
                  <a:pt x="12273" y="9818"/>
                </a:moveTo>
                <a:cubicBezTo>
                  <a:pt x="12544" y="9818"/>
                  <a:pt x="12764" y="9599"/>
                  <a:pt x="12764" y="9327"/>
                </a:cubicBezTo>
                <a:cubicBezTo>
                  <a:pt x="12764" y="9056"/>
                  <a:pt x="12544" y="8836"/>
                  <a:pt x="12273" y="8836"/>
                </a:cubicBezTo>
                <a:cubicBezTo>
                  <a:pt x="12001" y="8836"/>
                  <a:pt x="11782" y="9056"/>
                  <a:pt x="11782" y="9327"/>
                </a:cubicBezTo>
                <a:cubicBezTo>
                  <a:pt x="11782" y="9599"/>
                  <a:pt x="12001" y="9818"/>
                  <a:pt x="12273" y="9818"/>
                </a:cubicBezTo>
                <a:moveTo>
                  <a:pt x="10800" y="10309"/>
                </a:moveTo>
                <a:cubicBezTo>
                  <a:pt x="10529" y="10309"/>
                  <a:pt x="10309" y="10529"/>
                  <a:pt x="10309" y="10800"/>
                </a:cubicBezTo>
                <a:cubicBezTo>
                  <a:pt x="10309" y="11071"/>
                  <a:pt x="10529" y="11291"/>
                  <a:pt x="10800" y="11291"/>
                </a:cubicBezTo>
                <a:cubicBezTo>
                  <a:pt x="11071" y="11291"/>
                  <a:pt x="11291" y="11071"/>
                  <a:pt x="11291" y="10800"/>
                </a:cubicBezTo>
                <a:cubicBezTo>
                  <a:pt x="11291" y="10529"/>
                  <a:pt x="11071" y="10309"/>
                  <a:pt x="10800" y="10309"/>
                </a:cubicBezTo>
                <a:moveTo>
                  <a:pt x="10309" y="14236"/>
                </a:moveTo>
                <a:cubicBezTo>
                  <a:pt x="10038" y="14236"/>
                  <a:pt x="9818" y="14456"/>
                  <a:pt x="9818" y="14727"/>
                </a:cubicBezTo>
                <a:cubicBezTo>
                  <a:pt x="9818" y="14999"/>
                  <a:pt x="10038" y="15218"/>
                  <a:pt x="10309" y="15218"/>
                </a:cubicBezTo>
                <a:cubicBezTo>
                  <a:pt x="10580" y="15218"/>
                  <a:pt x="10800" y="14999"/>
                  <a:pt x="10800" y="14727"/>
                </a:cubicBezTo>
                <a:cubicBezTo>
                  <a:pt x="10800" y="14456"/>
                  <a:pt x="10580" y="14236"/>
                  <a:pt x="10309" y="14236"/>
                </a:cubicBezTo>
                <a:moveTo>
                  <a:pt x="9818" y="8836"/>
                </a:moveTo>
                <a:cubicBezTo>
                  <a:pt x="10090" y="8836"/>
                  <a:pt x="10309" y="8617"/>
                  <a:pt x="10309" y="8345"/>
                </a:cubicBezTo>
                <a:cubicBezTo>
                  <a:pt x="10309" y="8075"/>
                  <a:pt x="10090" y="7855"/>
                  <a:pt x="9818" y="7855"/>
                </a:cubicBezTo>
                <a:cubicBezTo>
                  <a:pt x="9547" y="7855"/>
                  <a:pt x="9327" y="8075"/>
                  <a:pt x="9327" y="8345"/>
                </a:cubicBezTo>
                <a:cubicBezTo>
                  <a:pt x="9327" y="8617"/>
                  <a:pt x="9547" y="8836"/>
                  <a:pt x="9818" y="8836"/>
                </a:cubicBezTo>
                <a:moveTo>
                  <a:pt x="6873" y="10800"/>
                </a:moveTo>
                <a:cubicBezTo>
                  <a:pt x="6601" y="10800"/>
                  <a:pt x="6382" y="11020"/>
                  <a:pt x="6382" y="11291"/>
                </a:cubicBezTo>
                <a:cubicBezTo>
                  <a:pt x="6382" y="11562"/>
                  <a:pt x="6601" y="11782"/>
                  <a:pt x="6873" y="11782"/>
                </a:cubicBezTo>
                <a:cubicBezTo>
                  <a:pt x="7144" y="11782"/>
                  <a:pt x="7364" y="11562"/>
                  <a:pt x="7364" y="11291"/>
                </a:cubicBezTo>
                <a:cubicBezTo>
                  <a:pt x="7364" y="11020"/>
                  <a:pt x="7144" y="10800"/>
                  <a:pt x="6873" y="10800"/>
                </a:cubicBezTo>
                <a:moveTo>
                  <a:pt x="8345" y="9327"/>
                </a:moveTo>
                <a:cubicBezTo>
                  <a:pt x="8074" y="9327"/>
                  <a:pt x="7855" y="9547"/>
                  <a:pt x="7855" y="9818"/>
                </a:cubicBezTo>
                <a:cubicBezTo>
                  <a:pt x="7855" y="10090"/>
                  <a:pt x="8074" y="10309"/>
                  <a:pt x="8345" y="10309"/>
                </a:cubicBezTo>
                <a:cubicBezTo>
                  <a:pt x="8617" y="10309"/>
                  <a:pt x="8836" y="10090"/>
                  <a:pt x="8836" y="9818"/>
                </a:cubicBezTo>
                <a:cubicBezTo>
                  <a:pt x="8836" y="9547"/>
                  <a:pt x="8617" y="9327"/>
                  <a:pt x="8345" y="9327"/>
                </a:cubicBezTo>
                <a:moveTo>
                  <a:pt x="9327" y="11782"/>
                </a:moveTo>
                <a:cubicBezTo>
                  <a:pt x="9056" y="11782"/>
                  <a:pt x="8836" y="12001"/>
                  <a:pt x="8836" y="12273"/>
                </a:cubicBezTo>
                <a:cubicBezTo>
                  <a:pt x="8836" y="12544"/>
                  <a:pt x="9056" y="12764"/>
                  <a:pt x="9327" y="12764"/>
                </a:cubicBezTo>
                <a:cubicBezTo>
                  <a:pt x="9599" y="12764"/>
                  <a:pt x="9818" y="12544"/>
                  <a:pt x="9818" y="12273"/>
                </a:cubicBezTo>
                <a:cubicBezTo>
                  <a:pt x="9818" y="12001"/>
                  <a:pt x="9599" y="11782"/>
                  <a:pt x="9327" y="11782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6" name="Shape 2766"/>
          <p:cNvSpPr/>
          <p:nvPr/>
        </p:nvSpPr>
        <p:spPr>
          <a:xfrm>
            <a:off x="9710078" y="273855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7" name="Shape 2767"/>
          <p:cNvSpPr/>
          <p:nvPr/>
        </p:nvSpPr>
        <p:spPr>
          <a:xfrm>
            <a:off x="10776600" y="273855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8" name="Shape 2768"/>
          <p:cNvSpPr/>
          <p:nvPr/>
        </p:nvSpPr>
        <p:spPr>
          <a:xfrm>
            <a:off x="1177900" y="3982833"/>
            <a:ext cx="558655" cy="203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18900"/>
                </a:moveTo>
                <a:lnTo>
                  <a:pt x="11291" y="18900"/>
                </a:lnTo>
                <a:lnTo>
                  <a:pt x="11291" y="2700"/>
                </a:lnTo>
                <a:lnTo>
                  <a:pt x="17673" y="2700"/>
                </a:lnTo>
                <a:cubicBezTo>
                  <a:pt x="19300" y="2700"/>
                  <a:pt x="20618" y="6328"/>
                  <a:pt x="20618" y="10800"/>
                </a:cubicBezTo>
                <a:cubicBezTo>
                  <a:pt x="20618" y="15273"/>
                  <a:pt x="19300" y="18900"/>
                  <a:pt x="17673" y="18900"/>
                </a:cubicBezTo>
                <a:moveTo>
                  <a:pt x="6382" y="13500"/>
                </a:moveTo>
                <a:cubicBezTo>
                  <a:pt x="6111" y="13500"/>
                  <a:pt x="5891" y="12896"/>
                  <a:pt x="5891" y="12150"/>
                </a:cubicBezTo>
                <a:cubicBezTo>
                  <a:pt x="5891" y="11404"/>
                  <a:pt x="6111" y="10800"/>
                  <a:pt x="6382" y="10800"/>
                </a:cubicBezTo>
                <a:cubicBezTo>
                  <a:pt x="6653" y="10800"/>
                  <a:pt x="6873" y="11404"/>
                  <a:pt x="6873" y="12150"/>
                </a:cubicBezTo>
                <a:cubicBezTo>
                  <a:pt x="6873" y="12896"/>
                  <a:pt x="6653" y="13500"/>
                  <a:pt x="6382" y="13500"/>
                </a:cubicBezTo>
                <a:moveTo>
                  <a:pt x="3927" y="10800"/>
                </a:moveTo>
                <a:cubicBezTo>
                  <a:pt x="3385" y="10800"/>
                  <a:pt x="2945" y="9592"/>
                  <a:pt x="2945" y="8100"/>
                </a:cubicBezTo>
                <a:cubicBezTo>
                  <a:pt x="2945" y="6610"/>
                  <a:pt x="3385" y="5400"/>
                  <a:pt x="3927" y="5400"/>
                </a:cubicBezTo>
                <a:cubicBezTo>
                  <a:pt x="4469" y="5400"/>
                  <a:pt x="4909" y="6610"/>
                  <a:pt x="4909" y="8100"/>
                </a:cubicBezTo>
                <a:cubicBezTo>
                  <a:pt x="4909" y="9592"/>
                  <a:pt x="4469" y="10800"/>
                  <a:pt x="3927" y="10800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4836"/>
                  <a:pt x="0" y="10800"/>
                </a:cubicBezTo>
                <a:cubicBezTo>
                  <a:pt x="0" y="16764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6764"/>
                  <a:pt x="21600" y="10800"/>
                </a:cubicBezTo>
                <a:cubicBezTo>
                  <a:pt x="21600" y="4836"/>
                  <a:pt x="19842" y="0"/>
                  <a:pt x="17673" y="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9" name="Shape 2769"/>
          <p:cNvSpPr/>
          <p:nvPr/>
        </p:nvSpPr>
        <p:spPr>
          <a:xfrm>
            <a:off x="2320603" y="3805079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" y="8836"/>
                </a:moveTo>
                <a:cubicBezTo>
                  <a:pt x="1350" y="7752"/>
                  <a:pt x="2559" y="6873"/>
                  <a:pt x="4050" y="6873"/>
                </a:cubicBezTo>
                <a:lnTo>
                  <a:pt x="17550" y="6873"/>
                </a:lnTo>
                <a:cubicBezTo>
                  <a:pt x="19041" y="6873"/>
                  <a:pt x="20250" y="7752"/>
                  <a:pt x="20250" y="8836"/>
                </a:cubicBezTo>
                <a:cubicBezTo>
                  <a:pt x="20250" y="8836"/>
                  <a:pt x="1350" y="8836"/>
                  <a:pt x="1350" y="8836"/>
                </a:cubicBezTo>
                <a:close/>
                <a:moveTo>
                  <a:pt x="14850" y="12764"/>
                </a:moveTo>
                <a:lnTo>
                  <a:pt x="14850" y="14727"/>
                </a:lnTo>
                <a:lnTo>
                  <a:pt x="12150" y="14727"/>
                </a:lnTo>
                <a:lnTo>
                  <a:pt x="12150" y="16691"/>
                </a:lnTo>
                <a:lnTo>
                  <a:pt x="9450" y="16691"/>
                </a:lnTo>
                <a:lnTo>
                  <a:pt x="9450" y="14727"/>
                </a:lnTo>
                <a:lnTo>
                  <a:pt x="6750" y="14727"/>
                </a:lnTo>
                <a:lnTo>
                  <a:pt x="6750" y="12764"/>
                </a:lnTo>
                <a:lnTo>
                  <a:pt x="9450" y="12764"/>
                </a:lnTo>
                <a:lnTo>
                  <a:pt x="9450" y="10800"/>
                </a:lnTo>
                <a:lnTo>
                  <a:pt x="12150" y="10800"/>
                </a:lnTo>
                <a:lnTo>
                  <a:pt x="12150" y="12764"/>
                </a:lnTo>
                <a:cubicBezTo>
                  <a:pt x="12150" y="12764"/>
                  <a:pt x="14850" y="12764"/>
                  <a:pt x="14850" y="12764"/>
                </a:cubicBezTo>
                <a:close/>
                <a:moveTo>
                  <a:pt x="17550" y="20618"/>
                </a:moveTo>
                <a:lnTo>
                  <a:pt x="4050" y="20618"/>
                </a:lnTo>
                <a:cubicBezTo>
                  <a:pt x="2559" y="20618"/>
                  <a:pt x="1350" y="19739"/>
                  <a:pt x="1350" y="18655"/>
                </a:cubicBezTo>
                <a:lnTo>
                  <a:pt x="20250" y="18655"/>
                </a:lnTo>
                <a:cubicBezTo>
                  <a:pt x="20250" y="19739"/>
                  <a:pt x="19041" y="20618"/>
                  <a:pt x="17550" y="20618"/>
                </a:cubicBezTo>
                <a:moveTo>
                  <a:pt x="6750" y="2945"/>
                </a:moveTo>
                <a:lnTo>
                  <a:pt x="14850" y="2945"/>
                </a:lnTo>
                <a:lnTo>
                  <a:pt x="14850" y="4909"/>
                </a:lnTo>
                <a:lnTo>
                  <a:pt x="6750" y="4909"/>
                </a:lnTo>
                <a:cubicBezTo>
                  <a:pt x="6750" y="4909"/>
                  <a:pt x="6750" y="2945"/>
                  <a:pt x="6750" y="2945"/>
                </a:cubicBezTo>
                <a:close/>
                <a:moveTo>
                  <a:pt x="6750" y="982"/>
                </a:moveTo>
                <a:lnTo>
                  <a:pt x="14850" y="982"/>
                </a:lnTo>
                <a:lnTo>
                  <a:pt x="14850" y="1964"/>
                </a:lnTo>
                <a:lnTo>
                  <a:pt x="6750" y="1964"/>
                </a:lnTo>
                <a:cubicBezTo>
                  <a:pt x="6750" y="1964"/>
                  <a:pt x="6750" y="982"/>
                  <a:pt x="6750" y="982"/>
                </a:cubicBezTo>
                <a:close/>
                <a:moveTo>
                  <a:pt x="17550" y="5891"/>
                </a:moveTo>
                <a:lnTo>
                  <a:pt x="16200" y="5891"/>
                </a:lnTo>
                <a:lnTo>
                  <a:pt x="16200" y="4909"/>
                </a:lnTo>
                <a:lnTo>
                  <a:pt x="16200" y="982"/>
                </a:lnTo>
                <a:cubicBezTo>
                  <a:pt x="16200" y="440"/>
                  <a:pt x="15595" y="0"/>
                  <a:pt x="14850" y="0"/>
                </a:cubicBezTo>
                <a:lnTo>
                  <a:pt x="6750" y="0"/>
                </a:lnTo>
                <a:cubicBezTo>
                  <a:pt x="6005" y="0"/>
                  <a:pt x="5400" y="440"/>
                  <a:pt x="5400" y="982"/>
                </a:cubicBezTo>
                <a:lnTo>
                  <a:pt x="5400" y="4909"/>
                </a:lnTo>
                <a:lnTo>
                  <a:pt x="5400" y="5891"/>
                </a:lnTo>
                <a:lnTo>
                  <a:pt x="4050" y="5891"/>
                </a:lnTo>
                <a:cubicBezTo>
                  <a:pt x="1813" y="5891"/>
                  <a:pt x="0" y="7210"/>
                  <a:pt x="0" y="8836"/>
                </a:cubicBezTo>
                <a:lnTo>
                  <a:pt x="0" y="18655"/>
                </a:lnTo>
                <a:cubicBezTo>
                  <a:pt x="0" y="20282"/>
                  <a:pt x="1813" y="21600"/>
                  <a:pt x="4050" y="21600"/>
                </a:cubicBezTo>
                <a:lnTo>
                  <a:pt x="17550" y="21600"/>
                </a:lnTo>
                <a:cubicBezTo>
                  <a:pt x="19787" y="21600"/>
                  <a:pt x="21600" y="20282"/>
                  <a:pt x="21600" y="18655"/>
                </a:cubicBezTo>
                <a:lnTo>
                  <a:pt x="21600" y="8836"/>
                </a:lnTo>
                <a:cubicBezTo>
                  <a:pt x="21600" y="7210"/>
                  <a:pt x="19787" y="5891"/>
                  <a:pt x="17550" y="5891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0" name="Shape 2770"/>
          <p:cNvSpPr/>
          <p:nvPr/>
        </p:nvSpPr>
        <p:spPr>
          <a:xfrm>
            <a:off x="3310945" y="3805079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1" name="Shape 2771"/>
          <p:cNvSpPr/>
          <p:nvPr/>
        </p:nvSpPr>
        <p:spPr>
          <a:xfrm>
            <a:off x="4377467" y="3805079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8836"/>
                </a:moveTo>
                <a:cubicBezTo>
                  <a:pt x="15812" y="8836"/>
                  <a:pt x="16691" y="9716"/>
                  <a:pt x="16691" y="10800"/>
                </a:cubicBezTo>
                <a:cubicBezTo>
                  <a:pt x="16691" y="11884"/>
                  <a:pt x="15812" y="12764"/>
                  <a:pt x="14727" y="12764"/>
                </a:cubicBezTo>
                <a:cubicBezTo>
                  <a:pt x="13643" y="12764"/>
                  <a:pt x="12764" y="11884"/>
                  <a:pt x="12764" y="10800"/>
                </a:cubicBezTo>
                <a:cubicBezTo>
                  <a:pt x="12764" y="9716"/>
                  <a:pt x="13643" y="8836"/>
                  <a:pt x="14727" y="8836"/>
                </a:cubicBezTo>
                <a:moveTo>
                  <a:pt x="14727" y="13745"/>
                </a:moveTo>
                <a:cubicBezTo>
                  <a:pt x="16354" y="13745"/>
                  <a:pt x="17673" y="12427"/>
                  <a:pt x="17673" y="10800"/>
                </a:cubicBezTo>
                <a:cubicBezTo>
                  <a:pt x="17673" y="9174"/>
                  <a:pt x="16354" y="7855"/>
                  <a:pt x="14727" y="7855"/>
                </a:cubicBezTo>
                <a:cubicBezTo>
                  <a:pt x="13100" y="7855"/>
                  <a:pt x="11782" y="9174"/>
                  <a:pt x="11782" y="10800"/>
                </a:cubicBezTo>
                <a:cubicBezTo>
                  <a:pt x="11782" y="12427"/>
                  <a:pt x="13100" y="13745"/>
                  <a:pt x="14727" y="13745"/>
                </a:cubicBezTo>
                <a:moveTo>
                  <a:pt x="6873" y="7308"/>
                </a:moveTo>
                <a:lnTo>
                  <a:pt x="8442" y="9818"/>
                </a:lnTo>
                <a:lnTo>
                  <a:pt x="5304" y="9818"/>
                </a:lnTo>
                <a:cubicBezTo>
                  <a:pt x="5304" y="9818"/>
                  <a:pt x="6873" y="7308"/>
                  <a:pt x="6873" y="7308"/>
                </a:cubicBezTo>
                <a:close/>
                <a:moveTo>
                  <a:pt x="4418" y="10800"/>
                </a:moveTo>
                <a:lnTo>
                  <a:pt x="9327" y="10800"/>
                </a:lnTo>
                <a:cubicBezTo>
                  <a:pt x="9598" y="10800"/>
                  <a:pt x="9818" y="10580"/>
                  <a:pt x="9818" y="10309"/>
                </a:cubicBezTo>
                <a:cubicBezTo>
                  <a:pt x="9818" y="10208"/>
                  <a:pt x="9780" y="10120"/>
                  <a:pt x="9728" y="10042"/>
                </a:cubicBezTo>
                <a:lnTo>
                  <a:pt x="9736" y="10037"/>
                </a:lnTo>
                <a:lnTo>
                  <a:pt x="7281" y="6110"/>
                </a:lnTo>
                <a:lnTo>
                  <a:pt x="7274" y="6114"/>
                </a:lnTo>
                <a:cubicBezTo>
                  <a:pt x="7186" y="5983"/>
                  <a:pt x="7043" y="5891"/>
                  <a:pt x="6873" y="5891"/>
                </a:cubicBezTo>
                <a:cubicBezTo>
                  <a:pt x="6702" y="5891"/>
                  <a:pt x="6560" y="5983"/>
                  <a:pt x="6472" y="6114"/>
                </a:cubicBezTo>
                <a:lnTo>
                  <a:pt x="6464" y="6110"/>
                </a:lnTo>
                <a:lnTo>
                  <a:pt x="4010" y="10037"/>
                </a:lnTo>
                <a:lnTo>
                  <a:pt x="4018" y="10042"/>
                </a:lnTo>
                <a:cubicBezTo>
                  <a:pt x="3965" y="10120"/>
                  <a:pt x="3927" y="1020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2" name="Shape 2772"/>
          <p:cNvSpPr/>
          <p:nvPr/>
        </p:nvSpPr>
        <p:spPr>
          <a:xfrm>
            <a:off x="5443989" y="3805079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3" name="Shape 2773"/>
          <p:cNvSpPr/>
          <p:nvPr/>
        </p:nvSpPr>
        <p:spPr>
          <a:xfrm>
            <a:off x="6510511" y="3805079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4" name="Shape 2774"/>
          <p:cNvSpPr/>
          <p:nvPr/>
        </p:nvSpPr>
        <p:spPr>
          <a:xfrm>
            <a:off x="7577033" y="3805079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5" name="Shape 2775"/>
          <p:cNvSpPr/>
          <p:nvPr/>
        </p:nvSpPr>
        <p:spPr>
          <a:xfrm>
            <a:off x="8643556" y="3893956"/>
            <a:ext cx="558655" cy="406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755"/>
                </a:moveTo>
                <a:lnTo>
                  <a:pt x="1866" y="6075"/>
                </a:lnTo>
                <a:lnTo>
                  <a:pt x="10800" y="1395"/>
                </a:lnTo>
                <a:lnTo>
                  <a:pt x="19735" y="6075"/>
                </a:lnTo>
                <a:cubicBezTo>
                  <a:pt x="19735" y="6075"/>
                  <a:pt x="10800" y="10755"/>
                  <a:pt x="10800" y="10755"/>
                </a:cubicBezTo>
                <a:close/>
                <a:moveTo>
                  <a:pt x="18031" y="17315"/>
                </a:moveTo>
                <a:lnTo>
                  <a:pt x="14834" y="16216"/>
                </a:lnTo>
                <a:lnTo>
                  <a:pt x="14832" y="16229"/>
                </a:lnTo>
                <a:cubicBezTo>
                  <a:pt x="14797" y="16218"/>
                  <a:pt x="14765" y="16200"/>
                  <a:pt x="14727" y="16200"/>
                </a:cubicBezTo>
                <a:cubicBezTo>
                  <a:pt x="14627" y="16200"/>
                  <a:pt x="14538" y="16251"/>
                  <a:pt x="14460" y="16324"/>
                </a:cubicBezTo>
                <a:lnTo>
                  <a:pt x="14455" y="16313"/>
                </a:lnTo>
                <a:lnTo>
                  <a:pt x="10820" y="20061"/>
                </a:lnTo>
                <a:lnTo>
                  <a:pt x="7658" y="16334"/>
                </a:lnTo>
                <a:lnTo>
                  <a:pt x="7653" y="16344"/>
                </a:lnTo>
                <a:cubicBezTo>
                  <a:pt x="7571" y="16259"/>
                  <a:pt x="7474" y="16200"/>
                  <a:pt x="7364" y="16200"/>
                </a:cubicBezTo>
                <a:cubicBezTo>
                  <a:pt x="7327" y="16200"/>
                  <a:pt x="7294" y="16218"/>
                  <a:pt x="7259" y="16229"/>
                </a:cubicBezTo>
                <a:lnTo>
                  <a:pt x="7257" y="16216"/>
                </a:lnTo>
                <a:lnTo>
                  <a:pt x="4013" y="17331"/>
                </a:lnTo>
                <a:lnTo>
                  <a:pt x="4767" y="9035"/>
                </a:lnTo>
                <a:lnTo>
                  <a:pt x="10589" y="12084"/>
                </a:lnTo>
                <a:lnTo>
                  <a:pt x="10591" y="12080"/>
                </a:lnTo>
                <a:cubicBezTo>
                  <a:pt x="10655" y="12122"/>
                  <a:pt x="10724" y="12150"/>
                  <a:pt x="10800" y="12150"/>
                </a:cubicBezTo>
                <a:cubicBezTo>
                  <a:pt x="10876" y="12150"/>
                  <a:pt x="10946" y="12122"/>
                  <a:pt x="11009" y="12080"/>
                </a:cubicBezTo>
                <a:lnTo>
                  <a:pt x="11011" y="12084"/>
                </a:lnTo>
                <a:lnTo>
                  <a:pt x="16897" y="9001"/>
                </a:lnTo>
                <a:cubicBezTo>
                  <a:pt x="16897" y="9001"/>
                  <a:pt x="18031" y="17315"/>
                  <a:pt x="18031" y="17315"/>
                </a:cubicBezTo>
                <a:close/>
                <a:moveTo>
                  <a:pt x="21600" y="6075"/>
                </a:moveTo>
                <a:cubicBezTo>
                  <a:pt x="21600" y="5806"/>
                  <a:pt x="21484" y="5579"/>
                  <a:pt x="21319" y="5470"/>
                </a:cubicBezTo>
                <a:lnTo>
                  <a:pt x="21320" y="5466"/>
                </a:lnTo>
                <a:lnTo>
                  <a:pt x="21306" y="5458"/>
                </a:lnTo>
                <a:cubicBezTo>
                  <a:pt x="21301" y="5455"/>
                  <a:pt x="21296" y="5453"/>
                  <a:pt x="21292" y="5451"/>
                </a:cubicBezTo>
                <a:lnTo>
                  <a:pt x="11011" y="66"/>
                </a:lnTo>
                <a:lnTo>
                  <a:pt x="11009" y="70"/>
                </a:lnTo>
                <a:cubicBezTo>
                  <a:pt x="10946" y="28"/>
                  <a:pt x="10876" y="0"/>
                  <a:pt x="10800" y="0"/>
                </a:cubicBezTo>
                <a:cubicBezTo>
                  <a:pt x="10724" y="0"/>
                  <a:pt x="10655" y="28"/>
                  <a:pt x="10591" y="70"/>
                </a:cubicBezTo>
                <a:lnTo>
                  <a:pt x="10589" y="66"/>
                </a:lnTo>
                <a:lnTo>
                  <a:pt x="309" y="5451"/>
                </a:lnTo>
                <a:cubicBezTo>
                  <a:pt x="304" y="5453"/>
                  <a:pt x="299" y="5455"/>
                  <a:pt x="295" y="5458"/>
                </a:cubicBezTo>
                <a:lnTo>
                  <a:pt x="280" y="5466"/>
                </a:lnTo>
                <a:lnTo>
                  <a:pt x="281" y="5470"/>
                </a:lnTo>
                <a:cubicBezTo>
                  <a:pt x="116" y="5579"/>
                  <a:pt x="0" y="5806"/>
                  <a:pt x="0" y="6075"/>
                </a:cubicBezTo>
                <a:cubicBezTo>
                  <a:pt x="0" y="6344"/>
                  <a:pt x="116" y="6571"/>
                  <a:pt x="281" y="6680"/>
                </a:cubicBezTo>
                <a:lnTo>
                  <a:pt x="280" y="6684"/>
                </a:lnTo>
                <a:lnTo>
                  <a:pt x="295" y="6692"/>
                </a:lnTo>
                <a:cubicBezTo>
                  <a:pt x="299" y="6695"/>
                  <a:pt x="304" y="6697"/>
                  <a:pt x="309" y="6699"/>
                </a:cubicBezTo>
                <a:lnTo>
                  <a:pt x="1230" y="7182"/>
                </a:lnTo>
                <a:lnTo>
                  <a:pt x="608" y="13603"/>
                </a:lnTo>
                <a:cubicBezTo>
                  <a:pt x="251" y="13805"/>
                  <a:pt x="0" y="14287"/>
                  <a:pt x="0" y="14850"/>
                </a:cubicBezTo>
                <a:cubicBezTo>
                  <a:pt x="0" y="15596"/>
                  <a:pt x="439" y="16200"/>
                  <a:pt x="982" y="16200"/>
                </a:cubicBezTo>
                <a:cubicBezTo>
                  <a:pt x="1524" y="16200"/>
                  <a:pt x="1964" y="15596"/>
                  <a:pt x="1964" y="14850"/>
                </a:cubicBezTo>
                <a:cubicBezTo>
                  <a:pt x="1964" y="14416"/>
                  <a:pt x="1812" y="14034"/>
                  <a:pt x="1580" y="13787"/>
                </a:cubicBezTo>
                <a:lnTo>
                  <a:pt x="2173" y="7676"/>
                </a:lnTo>
                <a:lnTo>
                  <a:pt x="3822" y="8540"/>
                </a:lnTo>
                <a:lnTo>
                  <a:pt x="2950" y="18135"/>
                </a:lnTo>
                <a:lnTo>
                  <a:pt x="2958" y="18138"/>
                </a:lnTo>
                <a:cubicBezTo>
                  <a:pt x="2955" y="18167"/>
                  <a:pt x="2945" y="1819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cubicBezTo>
                  <a:pt x="3474" y="18900"/>
                  <a:pt x="3506" y="18884"/>
                  <a:pt x="3541" y="18873"/>
                </a:cubicBezTo>
                <a:lnTo>
                  <a:pt x="3543" y="18884"/>
                </a:lnTo>
                <a:lnTo>
                  <a:pt x="7238" y="17613"/>
                </a:lnTo>
                <a:lnTo>
                  <a:pt x="10506" y="21465"/>
                </a:lnTo>
                <a:lnTo>
                  <a:pt x="10510" y="21456"/>
                </a:lnTo>
                <a:cubicBezTo>
                  <a:pt x="10593" y="21541"/>
                  <a:pt x="10690" y="21600"/>
                  <a:pt x="10800" y="21600"/>
                </a:cubicBezTo>
                <a:cubicBezTo>
                  <a:pt x="10901" y="21600"/>
                  <a:pt x="10989" y="21548"/>
                  <a:pt x="11068" y="21476"/>
                </a:cubicBezTo>
                <a:lnTo>
                  <a:pt x="11072" y="21487"/>
                </a:lnTo>
                <a:lnTo>
                  <a:pt x="14834" y="17607"/>
                </a:lnTo>
                <a:lnTo>
                  <a:pt x="18548" y="18884"/>
                </a:lnTo>
                <a:lnTo>
                  <a:pt x="18550" y="18871"/>
                </a:lnTo>
                <a:cubicBezTo>
                  <a:pt x="18585" y="18882"/>
                  <a:pt x="18618" y="18900"/>
                  <a:pt x="18655" y="18900"/>
                </a:cubicBezTo>
                <a:cubicBezTo>
                  <a:pt x="18926" y="18900"/>
                  <a:pt x="19145" y="18598"/>
                  <a:pt x="19145" y="18225"/>
                </a:cubicBezTo>
                <a:cubicBezTo>
                  <a:pt x="19145" y="18181"/>
                  <a:pt x="19135" y="18143"/>
                  <a:pt x="19130" y="18102"/>
                </a:cubicBezTo>
                <a:lnTo>
                  <a:pt x="19137" y="18100"/>
                </a:lnTo>
                <a:lnTo>
                  <a:pt x="17830" y="8513"/>
                </a:lnTo>
                <a:lnTo>
                  <a:pt x="21292" y="6699"/>
                </a:lnTo>
                <a:cubicBezTo>
                  <a:pt x="21296" y="6697"/>
                  <a:pt x="21301" y="6695"/>
                  <a:pt x="21306" y="6692"/>
                </a:cubicBezTo>
                <a:lnTo>
                  <a:pt x="21320" y="6684"/>
                </a:lnTo>
                <a:lnTo>
                  <a:pt x="21319" y="6680"/>
                </a:lnTo>
                <a:cubicBezTo>
                  <a:pt x="21484" y="6571"/>
                  <a:pt x="21600" y="6344"/>
                  <a:pt x="21600" y="6075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6" name="Shape 2776"/>
          <p:cNvSpPr/>
          <p:nvPr/>
        </p:nvSpPr>
        <p:spPr>
          <a:xfrm>
            <a:off x="9837044" y="3805079"/>
            <a:ext cx="30472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00" y="7855"/>
                </a:moveTo>
                <a:lnTo>
                  <a:pt x="9900" y="7855"/>
                </a:lnTo>
                <a:lnTo>
                  <a:pt x="9900" y="9818"/>
                </a:lnTo>
                <a:cubicBezTo>
                  <a:pt x="9900" y="10090"/>
                  <a:pt x="10303" y="10309"/>
                  <a:pt x="10800" y="10309"/>
                </a:cubicBezTo>
                <a:cubicBezTo>
                  <a:pt x="11297" y="10309"/>
                  <a:pt x="11700" y="10090"/>
                  <a:pt x="11700" y="9818"/>
                </a:cubicBezTo>
                <a:lnTo>
                  <a:pt x="11700" y="7855"/>
                </a:lnTo>
                <a:lnTo>
                  <a:pt x="15300" y="7855"/>
                </a:lnTo>
                <a:cubicBezTo>
                  <a:pt x="15797" y="7855"/>
                  <a:pt x="16200" y="7635"/>
                  <a:pt x="16200" y="7364"/>
                </a:cubicBezTo>
                <a:cubicBezTo>
                  <a:pt x="16200" y="7092"/>
                  <a:pt x="15797" y="6873"/>
                  <a:pt x="15300" y="6873"/>
                </a:cubicBezTo>
                <a:lnTo>
                  <a:pt x="11700" y="6873"/>
                </a:lnTo>
                <a:lnTo>
                  <a:pt x="11700" y="4909"/>
                </a:lnTo>
                <a:cubicBezTo>
                  <a:pt x="11700" y="4638"/>
                  <a:pt x="11297" y="4418"/>
                  <a:pt x="10800" y="4418"/>
                </a:cubicBezTo>
                <a:cubicBezTo>
                  <a:pt x="10303" y="4418"/>
                  <a:pt x="9900" y="4638"/>
                  <a:pt x="9900" y="4909"/>
                </a:cubicBezTo>
                <a:lnTo>
                  <a:pt x="9900" y="6873"/>
                </a:lnTo>
                <a:lnTo>
                  <a:pt x="6300" y="6873"/>
                </a:lnTo>
                <a:cubicBezTo>
                  <a:pt x="5803" y="6873"/>
                  <a:pt x="5400" y="7092"/>
                  <a:pt x="5400" y="7364"/>
                </a:cubicBezTo>
                <a:cubicBezTo>
                  <a:pt x="5400" y="7635"/>
                  <a:pt x="5803" y="7855"/>
                  <a:pt x="6300" y="7855"/>
                </a:cubicBezTo>
                <a:moveTo>
                  <a:pt x="19800" y="19847"/>
                </a:moveTo>
                <a:lnTo>
                  <a:pt x="11464" y="14886"/>
                </a:lnTo>
                <a:lnTo>
                  <a:pt x="11457" y="14889"/>
                </a:lnTo>
                <a:cubicBezTo>
                  <a:pt x="11294" y="14791"/>
                  <a:pt x="11063" y="14727"/>
                  <a:pt x="10800" y="14727"/>
                </a:cubicBezTo>
                <a:cubicBezTo>
                  <a:pt x="10537" y="14727"/>
                  <a:pt x="10306" y="14791"/>
                  <a:pt x="10142" y="14889"/>
                </a:cubicBezTo>
                <a:lnTo>
                  <a:pt x="10136" y="14886"/>
                </a:lnTo>
                <a:lnTo>
                  <a:pt x="1800" y="19847"/>
                </a:lnTo>
                <a:lnTo>
                  <a:pt x="1800" y="982"/>
                </a:lnTo>
                <a:lnTo>
                  <a:pt x="19800" y="982"/>
                </a:lnTo>
                <a:cubicBezTo>
                  <a:pt x="19800" y="982"/>
                  <a:pt x="19800" y="19847"/>
                  <a:pt x="19800" y="19847"/>
                </a:cubicBezTo>
                <a:close/>
                <a:moveTo>
                  <a:pt x="20700" y="0"/>
                </a:moveTo>
                <a:lnTo>
                  <a:pt x="900" y="0"/>
                </a:ln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63" y="21600"/>
                  <a:pt x="1394" y="21536"/>
                  <a:pt x="1559" y="21438"/>
                </a:cubicBezTo>
                <a:lnTo>
                  <a:pt x="1564" y="21441"/>
                </a:lnTo>
                <a:lnTo>
                  <a:pt x="10800" y="15945"/>
                </a:lnTo>
                <a:lnTo>
                  <a:pt x="20036" y="21441"/>
                </a:lnTo>
                <a:lnTo>
                  <a:pt x="20041" y="21438"/>
                </a:lnTo>
                <a:cubicBezTo>
                  <a:pt x="20206" y="21536"/>
                  <a:pt x="20437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7" name="Shape 2777"/>
          <p:cNvSpPr/>
          <p:nvPr/>
        </p:nvSpPr>
        <p:spPr>
          <a:xfrm>
            <a:off x="10852780" y="3805079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20095"/>
                </a:moveTo>
                <a:lnTo>
                  <a:pt x="11298" y="14886"/>
                </a:lnTo>
                <a:lnTo>
                  <a:pt x="11293" y="14890"/>
                </a:lnTo>
                <a:cubicBezTo>
                  <a:pt x="11170" y="14791"/>
                  <a:pt x="10997" y="14727"/>
                  <a:pt x="10800" y="14727"/>
                </a:cubicBezTo>
                <a:cubicBezTo>
                  <a:pt x="10603" y="14727"/>
                  <a:pt x="10430" y="14791"/>
                  <a:pt x="10306" y="14890"/>
                </a:cubicBezTo>
                <a:lnTo>
                  <a:pt x="10302" y="14886"/>
                </a:lnTo>
                <a:lnTo>
                  <a:pt x="1350" y="20095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20095"/>
                  <a:pt x="20250" y="20095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72" y="21600"/>
                  <a:pt x="1045" y="21537"/>
                  <a:pt x="1169" y="21438"/>
                </a:cubicBezTo>
                <a:lnTo>
                  <a:pt x="1173" y="21441"/>
                </a:lnTo>
                <a:lnTo>
                  <a:pt x="10800" y="15839"/>
                </a:lnTo>
                <a:lnTo>
                  <a:pt x="20427" y="21441"/>
                </a:lnTo>
                <a:lnTo>
                  <a:pt x="20431" y="21438"/>
                </a:lnTo>
                <a:cubicBezTo>
                  <a:pt x="20555" y="21537"/>
                  <a:pt x="2072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7337" y="7850"/>
                </a:moveTo>
                <a:lnTo>
                  <a:pt x="9710" y="7850"/>
                </a:lnTo>
                <a:lnTo>
                  <a:pt x="10039" y="7213"/>
                </a:lnTo>
                <a:lnTo>
                  <a:pt x="10800" y="5738"/>
                </a:lnTo>
                <a:lnTo>
                  <a:pt x="11561" y="7213"/>
                </a:lnTo>
                <a:lnTo>
                  <a:pt x="11890" y="7850"/>
                </a:lnTo>
                <a:lnTo>
                  <a:pt x="14263" y="7850"/>
                </a:lnTo>
                <a:lnTo>
                  <a:pt x="13014" y="8550"/>
                </a:lnTo>
                <a:lnTo>
                  <a:pt x="12253" y="8976"/>
                </a:lnTo>
                <a:lnTo>
                  <a:pt x="12557" y="9638"/>
                </a:lnTo>
                <a:lnTo>
                  <a:pt x="13240" y="11130"/>
                </a:lnTo>
                <a:lnTo>
                  <a:pt x="11598" y="10254"/>
                </a:lnTo>
                <a:lnTo>
                  <a:pt x="10800" y="9828"/>
                </a:lnTo>
                <a:lnTo>
                  <a:pt x="10002" y="10254"/>
                </a:lnTo>
                <a:lnTo>
                  <a:pt x="8360" y="11130"/>
                </a:lnTo>
                <a:lnTo>
                  <a:pt x="9043" y="9638"/>
                </a:lnTo>
                <a:lnTo>
                  <a:pt x="9347" y="8976"/>
                </a:lnTo>
                <a:lnTo>
                  <a:pt x="8586" y="8550"/>
                </a:lnTo>
                <a:cubicBezTo>
                  <a:pt x="8586" y="8550"/>
                  <a:pt x="7337" y="7850"/>
                  <a:pt x="7337" y="7850"/>
                </a:cubicBezTo>
                <a:close/>
                <a:moveTo>
                  <a:pt x="5737" y="13745"/>
                </a:moveTo>
                <a:lnTo>
                  <a:pt x="10800" y="11045"/>
                </a:lnTo>
                <a:lnTo>
                  <a:pt x="15863" y="13745"/>
                </a:lnTo>
                <a:lnTo>
                  <a:pt x="13838" y="9328"/>
                </a:lnTo>
                <a:lnTo>
                  <a:pt x="18225" y="6868"/>
                </a:lnTo>
                <a:lnTo>
                  <a:pt x="12825" y="6868"/>
                </a:lnTo>
                <a:lnTo>
                  <a:pt x="10800" y="2945"/>
                </a:lnTo>
                <a:lnTo>
                  <a:pt x="8775" y="6868"/>
                </a:lnTo>
                <a:lnTo>
                  <a:pt x="3375" y="6868"/>
                </a:lnTo>
                <a:lnTo>
                  <a:pt x="7762" y="9328"/>
                </a:lnTo>
                <a:cubicBezTo>
                  <a:pt x="7762" y="9328"/>
                  <a:pt x="5737" y="13745"/>
                  <a:pt x="5737" y="13745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8" name="Shape 2778"/>
          <p:cNvSpPr/>
          <p:nvPr/>
        </p:nvSpPr>
        <p:spPr>
          <a:xfrm>
            <a:off x="1177900" y="487160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9" name="Shape 2779"/>
          <p:cNvSpPr/>
          <p:nvPr/>
        </p:nvSpPr>
        <p:spPr>
          <a:xfrm>
            <a:off x="2320603" y="4871602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7" y="16691"/>
                </a:moveTo>
                <a:lnTo>
                  <a:pt x="5303" y="12525"/>
                </a:lnTo>
                <a:lnTo>
                  <a:pt x="5294" y="12521"/>
                </a:lnTo>
                <a:cubicBezTo>
                  <a:pt x="5355" y="12447"/>
                  <a:pt x="5400" y="12365"/>
                  <a:pt x="5400" y="12273"/>
                </a:cubicBezTo>
                <a:cubicBezTo>
                  <a:pt x="5400" y="12001"/>
                  <a:pt x="5098" y="11782"/>
                  <a:pt x="4725" y="11782"/>
                </a:cubicBezTo>
                <a:lnTo>
                  <a:pt x="3375" y="11782"/>
                </a:lnTo>
                <a:lnTo>
                  <a:pt x="6615" y="8640"/>
                </a:lnTo>
                <a:lnTo>
                  <a:pt x="6606" y="8635"/>
                </a:lnTo>
                <a:cubicBezTo>
                  <a:pt x="6691" y="8553"/>
                  <a:pt x="6750" y="8456"/>
                  <a:pt x="6750" y="8345"/>
                </a:cubicBezTo>
                <a:cubicBezTo>
                  <a:pt x="6750" y="8075"/>
                  <a:pt x="6448" y="7855"/>
                  <a:pt x="6075" y="7855"/>
                </a:cubicBezTo>
                <a:lnTo>
                  <a:pt x="4855" y="7855"/>
                </a:lnTo>
                <a:lnTo>
                  <a:pt x="8548" y="4785"/>
                </a:lnTo>
                <a:lnTo>
                  <a:pt x="8544" y="4782"/>
                </a:lnTo>
                <a:cubicBezTo>
                  <a:pt x="8683" y="4691"/>
                  <a:pt x="8775" y="4564"/>
                  <a:pt x="8775" y="4418"/>
                </a:cubicBezTo>
                <a:cubicBezTo>
                  <a:pt x="8775" y="4147"/>
                  <a:pt x="8473" y="3927"/>
                  <a:pt x="8100" y="3927"/>
                </a:cubicBezTo>
                <a:lnTo>
                  <a:pt x="7029" y="3927"/>
                </a:lnTo>
                <a:lnTo>
                  <a:pt x="10800" y="1185"/>
                </a:lnTo>
                <a:lnTo>
                  <a:pt x="14571" y="3927"/>
                </a:lnTo>
                <a:lnTo>
                  <a:pt x="13500" y="3927"/>
                </a:lnTo>
                <a:cubicBezTo>
                  <a:pt x="13128" y="3927"/>
                  <a:pt x="12825" y="4147"/>
                  <a:pt x="12825" y="4418"/>
                </a:cubicBezTo>
                <a:cubicBezTo>
                  <a:pt x="12825" y="4564"/>
                  <a:pt x="12917" y="4691"/>
                  <a:pt x="13056" y="4782"/>
                </a:cubicBezTo>
                <a:lnTo>
                  <a:pt x="13052" y="4785"/>
                </a:lnTo>
                <a:lnTo>
                  <a:pt x="16744" y="7855"/>
                </a:lnTo>
                <a:lnTo>
                  <a:pt x="15525" y="7855"/>
                </a:lnTo>
                <a:cubicBezTo>
                  <a:pt x="15153" y="7855"/>
                  <a:pt x="14850" y="8075"/>
                  <a:pt x="14850" y="8345"/>
                </a:cubicBezTo>
                <a:cubicBezTo>
                  <a:pt x="14850" y="8456"/>
                  <a:pt x="14909" y="8553"/>
                  <a:pt x="14994" y="8635"/>
                </a:cubicBezTo>
                <a:lnTo>
                  <a:pt x="14985" y="8640"/>
                </a:lnTo>
                <a:lnTo>
                  <a:pt x="18225" y="11782"/>
                </a:lnTo>
                <a:lnTo>
                  <a:pt x="16875" y="11782"/>
                </a:lnTo>
                <a:cubicBezTo>
                  <a:pt x="16503" y="11782"/>
                  <a:pt x="16200" y="12001"/>
                  <a:pt x="16200" y="12273"/>
                </a:cubicBezTo>
                <a:cubicBezTo>
                  <a:pt x="16200" y="12365"/>
                  <a:pt x="16244" y="12447"/>
                  <a:pt x="16306" y="12521"/>
                </a:cubicBezTo>
                <a:lnTo>
                  <a:pt x="16296" y="12525"/>
                </a:lnTo>
                <a:lnTo>
                  <a:pt x="19733" y="16691"/>
                </a:lnTo>
                <a:cubicBezTo>
                  <a:pt x="19733" y="16691"/>
                  <a:pt x="1867" y="16691"/>
                  <a:pt x="1867" y="16691"/>
                </a:cubicBezTo>
                <a:close/>
                <a:moveTo>
                  <a:pt x="12150" y="20618"/>
                </a:moveTo>
                <a:lnTo>
                  <a:pt x="9450" y="20618"/>
                </a:lnTo>
                <a:lnTo>
                  <a:pt x="9450" y="17673"/>
                </a:lnTo>
                <a:lnTo>
                  <a:pt x="12150" y="17673"/>
                </a:lnTo>
                <a:cubicBezTo>
                  <a:pt x="12150" y="17673"/>
                  <a:pt x="12150" y="20618"/>
                  <a:pt x="12150" y="20618"/>
                </a:cubicBezTo>
                <a:close/>
                <a:moveTo>
                  <a:pt x="21494" y="16933"/>
                </a:moveTo>
                <a:lnTo>
                  <a:pt x="21503" y="16929"/>
                </a:lnTo>
                <a:lnTo>
                  <a:pt x="18067" y="12764"/>
                </a:lnTo>
                <a:lnTo>
                  <a:pt x="19575" y="12764"/>
                </a:lnTo>
                <a:cubicBezTo>
                  <a:pt x="19948" y="12764"/>
                  <a:pt x="20250" y="12544"/>
                  <a:pt x="20250" y="12273"/>
                </a:cubicBezTo>
                <a:cubicBezTo>
                  <a:pt x="20250" y="12162"/>
                  <a:pt x="20191" y="12066"/>
                  <a:pt x="20106" y="11983"/>
                </a:cubicBezTo>
                <a:lnTo>
                  <a:pt x="20115" y="11978"/>
                </a:lnTo>
                <a:lnTo>
                  <a:pt x="16875" y="8836"/>
                </a:lnTo>
                <a:lnTo>
                  <a:pt x="18225" y="8836"/>
                </a:lnTo>
                <a:cubicBezTo>
                  <a:pt x="18598" y="8836"/>
                  <a:pt x="18900" y="8617"/>
                  <a:pt x="18900" y="8345"/>
                </a:cubicBezTo>
                <a:cubicBezTo>
                  <a:pt x="18900" y="8200"/>
                  <a:pt x="18808" y="8072"/>
                  <a:pt x="18669" y="7982"/>
                </a:cubicBezTo>
                <a:lnTo>
                  <a:pt x="18673" y="7978"/>
                </a:lnTo>
                <a:lnTo>
                  <a:pt x="14980" y="4909"/>
                </a:lnTo>
                <a:lnTo>
                  <a:pt x="16200" y="4909"/>
                </a:lnTo>
                <a:cubicBezTo>
                  <a:pt x="16573" y="4909"/>
                  <a:pt x="16875" y="4690"/>
                  <a:pt x="16875" y="4418"/>
                </a:cubicBezTo>
                <a:cubicBezTo>
                  <a:pt x="16875" y="4283"/>
                  <a:pt x="16800" y="4160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1" y="4160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lnTo>
                  <a:pt x="6619" y="4909"/>
                </a:lnTo>
                <a:lnTo>
                  <a:pt x="2927" y="7978"/>
                </a:lnTo>
                <a:lnTo>
                  <a:pt x="2931" y="7982"/>
                </a:lnTo>
                <a:cubicBezTo>
                  <a:pt x="2792" y="8072"/>
                  <a:pt x="2700" y="8200"/>
                  <a:pt x="2700" y="8345"/>
                </a:cubicBezTo>
                <a:cubicBezTo>
                  <a:pt x="2700" y="8617"/>
                  <a:pt x="3003" y="8836"/>
                  <a:pt x="3375" y="8836"/>
                </a:cubicBezTo>
                <a:lnTo>
                  <a:pt x="4725" y="8836"/>
                </a:lnTo>
                <a:lnTo>
                  <a:pt x="1485" y="11978"/>
                </a:lnTo>
                <a:lnTo>
                  <a:pt x="1494" y="11983"/>
                </a:lnTo>
                <a:cubicBezTo>
                  <a:pt x="1409" y="12066"/>
                  <a:pt x="1350" y="12162"/>
                  <a:pt x="1350" y="12273"/>
                </a:cubicBezTo>
                <a:cubicBezTo>
                  <a:pt x="1350" y="12544"/>
                  <a:pt x="1653" y="12764"/>
                  <a:pt x="2025" y="12764"/>
                </a:cubicBezTo>
                <a:lnTo>
                  <a:pt x="3533" y="12764"/>
                </a:lnTo>
                <a:lnTo>
                  <a:pt x="96" y="16929"/>
                </a:lnTo>
                <a:lnTo>
                  <a:pt x="106" y="16933"/>
                </a:lnTo>
                <a:cubicBezTo>
                  <a:pt x="44" y="17007"/>
                  <a:pt x="0" y="17089"/>
                  <a:pt x="0" y="17182"/>
                </a:cubicBezTo>
                <a:cubicBezTo>
                  <a:pt x="0" y="17453"/>
                  <a:pt x="303" y="17673"/>
                  <a:pt x="675" y="17673"/>
                </a:cubicBezTo>
                <a:lnTo>
                  <a:pt x="8100" y="17673"/>
                </a:lnTo>
                <a:lnTo>
                  <a:pt x="8100" y="21109"/>
                </a:lnTo>
                <a:cubicBezTo>
                  <a:pt x="8100" y="21380"/>
                  <a:pt x="8403" y="21600"/>
                  <a:pt x="8775" y="21600"/>
                </a:cubicBezTo>
                <a:lnTo>
                  <a:pt x="12825" y="21600"/>
                </a:lnTo>
                <a:cubicBezTo>
                  <a:pt x="13198" y="21600"/>
                  <a:pt x="13500" y="21380"/>
                  <a:pt x="13500" y="21109"/>
                </a:cubicBezTo>
                <a:lnTo>
                  <a:pt x="13500" y="17673"/>
                </a:lnTo>
                <a:lnTo>
                  <a:pt x="20925" y="17673"/>
                </a:lnTo>
                <a:cubicBezTo>
                  <a:pt x="21298" y="17673"/>
                  <a:pt x="21600" y="17453"/>
                  <a:pt x="21600" y="17182"/>
                </a:cubicBezTo>
                <a:cubicBezTo>
                  <a:pt x="21600" y="17089"/>
                  <a:pt x="21555" y="17007"/>
                  <a:pt x="21494" y="16933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0" name="Shape 2780"/>
          <p:cNvSpPr/>
          <p:nvPr/>
        </p:nvSpPr>
        <p:spPr>
          <a:xfrm>
            <a:off x="3463305" y="4871602"/>
            <a:ext cx="25393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4727"/>
                </a:moveTo>
                <a:lnTo>
                  <a:pt x="2160" y="14727"/>
                </a:lnTo>
                <a:lnTo>
                  <a:pt x="2160" y="4909"/>
                </a:lnTo>
                <a:cubicBezTo>
                  <a:pt x="2160" y="2740"/>
                  <a:pt x="6028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4909"/>
                  <a:pt x="19440" y="14727"/>
                  <a:pt x="19440" y="14727"/>
                </a:cubicBezTo>
                <a:close/>
                <a:moveTo>
                  <a:pt x="10800" y="0"/>
                </a:moveTo>
                <a:cubicBezTo>
                  <a:pt x="4835" y="0"/>
                  <a:pt x="0" y="2198"/>
                  <a:pt x="0" y="4909"/>
                </a:cubicBezTo>
                <a:lnTo>
                  <a:pt x="0" y="14727"/>
                </a:lnTo>
                <a:cubicBezTo>
                  <a:pt x="0" y="15269"/>
                  <a:pt x="968" y="15709"/>
                  <a:pt x="2160" y="15709"/>
                </a:cubicBezTo>
                <a:lnTo>
                  <a:pt x="9720" y="15709"/>
                </a:lnTo>
                <a:lnTo>
                  <a:pt x="9720" y="21109"/>
                </a:lnTo>
                <a:cubicBezTo>
                  <a:pt x="9720" y="21380"/>
                  <a:pt x="10204" y="21600"/>
                  <a:pt x="10800" y="21600"/>
                </a:cubicBezTo>
                <a:cubicBezTo>
                  <a:pt x="11396" y="21600"/>
                  <a:pt x="11880" y="21380"/>
                  <a:pt x="11880" y="21109"/>
                </a:cubicBezTo>
                <a:lnTo>
                  <a:pt x="11880" y="15709"/>
                </a:lnTo>
                <a:lnTo>
                  <a:pt x="19440" y="15709"/>
                </a:lnTo>
                <a:cubicBezTo>
                  <a:pt x="20632" y="15709"/>
                  <a:pt x="21600" y="15269"/>
                  <a:pt x="21600" y="14727"/>
                </a:cubicBezTo>
                <a:lnTo>
                  <a:pt x="21600" y="4909"/>
                </a:lnTo>
                <a:cubicBezTo>
                  <a:pt x="21600" y="2198"/>
                  <a:pt x="16765" y="0"/>
                  <a:pt x="10800" y="0"/>
                </a:cubicBezTo>
                <a:moveTo>
                  <a:pt x="7560" y="4909"/>
                </a:moveTo>
                <a:cubicBezTo>
                  <a:pt x="6964" y="4909"/>
                  <a:pt x="6480" y="5129"/>
                  <a:pt x="6480" y="5400"/>
                </a:cubicBezTo>
                <a:lnTo>
                  <a:pt x="6480" y="12273"/>
                </a:lnTo>
                <a:cubicBezTo>
                  <a:pt x="6480" y="12544"/>
                  <a:pt x="6964" y="12764"/>
                  <a:pt x="7560" y="12764"/>
                </a:cubicBezTo>
                <a:cubicBezTo>
                  <a:pt x="8156" y="12764"/>
                  <a:pt x="8640" y="12544"/>
                  <a:pt x="8640" y="12273"/>
                </a:cubicBezTo>
                <a:lnTo>
                  <a:pt x="8640" y="5400"/>
                </a:lnTo>
                <a:cubicBezTo>
                  <a:pt x="8640" y="5129"/>
                  <a:pt x="8156" y="4909"/>
                  <a:pt x="7560" y="4909"/>
                </a:cubicBezTo>
                <a:moveTo>
                  <a:pt x="14040" y="4909"/>
                </a:moveTo>
                <a:cubicBezTo>
                  <a:pt x="13444" y="4909"/>
                  <a:pt x="12960" y="5129"/>
                  <a:pt x="12960" y="5400"/>
                </a:cubicBezTo>
                <a:lnTo>
                  <a:pt x="12960" y="12273"/>
                </a:lnTo>
                <a:cubicBezTo>
                  <a:pt x="12960" y="12544"/>
                  <a:pt x="13444" y="12764"/>
                  <a:pt x="14040" y="12764"/>
                </a:cubicBezTo>
                <a:cubicBezTo>
                  <a:pt x="14636" y="12764"/>
                  <a:pt x="15120" y="12544"/>
                  <a:pt x="15120" y="12273"/>
                </a:cubicBezTo>
                <a:lnTo>
                  <a:pt x="15120" y="5400"/>
                </a:lnTo>
                <a:cubicBezTo>
                  <a:pt x="15120" y="5129"/>
                  <a:pt x="14636" y="4909"/>
                  <a:pt x="14040" y="4909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1" name="Shape 2781"/>
          <p:cNvSpPr/>
          <p:nvPr/>
        </p:nvSpPr>
        <p:spPr>
          <a:xfrm>
            <a:off x="4377467" y="487160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2" name="Shape 2782"/>
          <p:cNvSpPr/>
          <p:nvPr/>
        </p:nvSpPr>
        <p:spPr>
          <a:xfrm>
            <a:off x="5443989" y="4909692"/>
            <a:ext cx="559193" cy="4825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3" name="Shape 2783"/>
          <p:cNvSpPr/>
          <p:nvPr/>
        </p:nvSpPr>
        <p:spPr>
          <a:xfrm>
            <a:off x="6510511" y="4909692"/>
            <a:ext cx="558655" cy="482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4" name="Shape 2784"/>
          <p:cNvSpPr/>
          <p:nvPr/>
        </p:nvSpPr>
        <p:spPr>
          <a:xfrm>
            <a:off x="7577033" y="487160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5" name="Shape 2785"/>
          <p:cNvSpPr/>
          <p:nvPr/>
        </p:nvSpPr>
        <p:spPr>
          <a:xfrm>
            <a:off x="8643556" y="4922388"/>
            <a:ext cx="558655" cy="4570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6" name="Shape 2786"/>
          <p:cNvSpPr/>
          <p:nvPr/>
        </p:nvSpPr>
        <p:spPr>
          <a:xfrm>
            <a:off x="9710077" y="4896995"/>
            <a:ext cx="558253" cy="5078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7" name="Shape 2787"/>
          <p:cNvSpPr/>
          <p:nvPr/>
        </p:nvSpPr>
        <p:spPr>
          <a:xfrm>
            <a:off x="10776599" y="4871602"/>
            <a:ext cx="558309" cy="5586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tx2">
              <a:lumMod val="50000"/>
            </a:schemeClr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2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2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2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2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2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2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2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2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2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2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2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2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500"/>
                                        <p:tgtEl>
                                          <p:spTgt spid="2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8" dur="500"/>
                                        <p:tgtEl>
                                          <p:spTgt spid="2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1" dur="500"/>
                                        <p:tgtEl>
                                          <p:spTgt spid="2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2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8" grpId="0" animBg="1"/>
      <p:bldP spid="2749" grpId="0" animBg="1"/>
      <p:bldP spid="2750" grpId="0" animBg="1"/>
      <p:bldP spid="2751" grpId="0" animBg="1"/>
      <p:bldP spid="2752" grpId="0" animBg="1"/>
      <p:bldP spid="2753" grpId="0" animBg="1"/>
      <p:bldP spid="2754" grpId="0" animBg="1"/>
      <p:bldP spid="2755" grpId="0" animBg="1"/>
      <p:bldP spid="2756" grpId="0" animBg="1"/>
      <p:bldP spid="2757" grpId="0" animBg="1"/>
      <p:bldP spid="2758" grpId="0" animBg="1"/>
      <p:bldP spid="2759" grpId="0" animBg="1"/>
      <p:bldP spid="2760" grpId="0" animBg="1"/>
      <p:bldP spid="2761" grpId="0" animBg="1"/>
      <p:bldP spid="2762" grpId="0" animBg="1"/>
      <p:bldP spid="2763" grpId="0" animBg="1"/>
      <p:bldP spid="2764" grpId="0" animBg="1"/>
      <p:bldP spid="2765" grpId="0" animBg="1"/>
      <p:bldP spid="2766" grpId="0" animBg="1"/>
      <p:bldP spid="2767" grpId="0" animBg="1"/>
      <p:bldP spid="2768" grpId="0" animBg="1"/>
      <p:bldP spid="2769" grpId="0" animBg="1"/>
      <p:bldP spid="2770" grpId="0" animBg="1"/>
      <p:bldP spid="2771" grpId="0" animBg="1"/>
      <p:bldP spid="2772" grpId="0" animBg="1"/>
      <p:bldP spid="2773" grpId="0" animBg="1"/>
      <p:bldP spid="2774" grpId="0" animBg="1"/>
      <p:bldP spid="2775" grpId="0" animBg="1"/>
      <p:bldP spid="2776" grpId="0" animBg="1"/>
      <p:bldP spid="2777" grpId="0" animBg="1"/>
      <p:bldP spid="2778" grpId="0" animBg="1"/>
      <p:bldP spid="2779" grpId="0" animBg="1"/>
      <p:bldP spid="2780" grpId="0" animBg="1"/>
      <p:bldP spid="2781" grpId="0" animBg="1"/>
      <p:bldP spid="2782" grpId="0" animBg="1"/>
      <p:bldP spid="2783" grpId="0" animBg="1"/>
      <p:bldP spid="2784" grpId="0" animBg="1"/>
      <p:bldP spid="2785" grpId="0" animBg="1"/>
      <p:bldP spid="2786" grpId="0" animBg="1"/>
      <p:bldP spid="278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LYING IMPRESSION FID FEIZHAO    qq:1964271550"/>
          <p:cNvSpPr txBox="1"/>
          <p:nvPr/>
        </p:nvSpPr>
        <p:spPr>
          <a:xfrm>
            <a:off x="3745865" y="415925"/>
            <a:ext cx="451294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40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旅人与风" panose="02010600010101010101" charset="-122"/>
              </a:rPr>
              <a:t>DIRECTORY </a:t>
            </a:r>
            <a:r>
              <a:rPr lang="zh-CN" altLang="en-US" sz="40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旅人与风" panose="02010600010101010101" charset="-122"/>
              </a:rPr>
              <a:t>目录</a:t>
            </a:r>
          </a:p>
        </p:txBody>
      </p:sp>
      <p:sp>
        <p:nvSpPr>
          <p:cNvPr id="5" name="矩形 4"/>
          <p:cNvSpPr/>
          <p:nvPr/>
        </p:nvSpPr>
        <p:spPr>
          <a:xfrm>
            <a:off x="3745865" y="1708150"/>
            <a:ext cx="7546975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方正细圆简体" panose="02010601030101010101" charset="-122"/>
                <a:sym typeface="Gill Sans" charset="0"/>
              </a:rPr>
              <a:t>此处添加详细文本描述，建议与标题相关并符合整体语言风格，语言描述尽量简洁生动。尽量将每页幻灯片的字数控制在  </a:t>
            </a:r>
            <a:r>
              <a:rPr lang="en-US" altLang="zh-CN" sz="10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方正细圆简体" panose="02010601030101010101" charset="-122"/>
                <a:sym typeface="Gill Sans" charset="0"/>
              </a:rPr>
              <a:t>字以内，据统计每页幻灯片的最好控制在</a:t>
            </a:r>
            <a:r>
              <a:rPr lang="en-US" altLang="zh-CN" sz="10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方正细圆简体" panose="02010601030101010101" charset="-122"/>
                <a:sym typeface="Gill Sans" charset="0"/>
              </a:rPr>
              <a:t>5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方正细圆简体" panose="02010601030101010101" charset="-122"/>
                <a:sym typeface="Gill Sans" charset="0"/>
              </a:rPr>
              <a:t>分钟之内。此处添加详细文本描述，建议与标题相关并符合整体语言风格。此处添加详细文本描述，建议与标题相关并符合整体语言风格，语言描述尽量简洁生动。</a:t>
            </a:r>
          </a:p>
        </p:txBody>
      </p:sp>
      <p:sp>
        <p:nvSpPr>
          <p:cNvPr id="15" name="FLYING IMPRESSION FID FEIZHAO    qq:1964271550"/>
          <p:cNvSpPr txBox="1"/>
          <p:nvPr/>
        </p:nvSpPr>
        <p:spPr>
          <a:xfrm>
            <a:off x="3745865" y="1137285"/>
            <a:ext cx="6454140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2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laugh graphic design thank you for buying this template</a:t>
            </a:r>
            <a:r>
              <a:rPr lang="en-US" altLang="zh-CN" sz="12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we mainly engaged in various types of advertising graphic design.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262755" y="3263265"/>
            <a:ext cx="3022600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en-US" altLang="zh-CN" sz="280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A.</a:t>
            </a:r>
            <a:r>
              <a:rPr lang="zh-CN" altLang="en-US" sz="280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填写大标题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4315460" y="3583940"/>
            <a:ext cx="2910840" cy="42354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lstStyle/>
          <a:p>
            <a:pPr algn="dist">
              <a:lnSpc>
                <a:spcPct val="180000"/>
              </a:lnSpc>
            </a:pPr>
            <a:r>
              <a:rPr lang="zh-CN" altLang="en-US" sz="12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Gill Sans" charset="0"/>
              </a:rPr>
              <a:t>此处添加详细文本描述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238490" y="3202305"/>
            <a:ext cx="3022600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en-US" altLang="zh-CN" sz="280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B.</a:t>
            </a:r>
            <a:r>
              <a:rPr lang="zh-CN" altLang="en-US" sz="280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填写大标题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291195" y="3522980"/>
            <a:ext cx="2910840" cy="42354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lstStyle/>
          <a:p>
            <a:pPr algn="dist">
              <a:lnSpc>
                <a:spcPct val="180000"/>
              </a:lnSpc>
            </a:pPr>
            <a:r>
              <a:rPr lang="zh-CN" altLang="en-US" sz="12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Gill Sans" charset="0"/>
              </a:rPr>
              <a:t>此处添加详细文本描述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62755" y="4293235"/>
            <a:ext cx="3022600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en-US" altLang="zh-CN" sz="280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C.</a:t>
            </a:r>
            <a:r>
              <a:rPr lang="zh-CN" altLang="en-US" sz="280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填写大标题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315460" y="4613910"/>
            <a:ext cx="2910840" cy="42354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lstStyle/>
          <a:p>
            <a:pPr algn="dist">
              <a:lnSpc>
                <a:spcPct val="180000"/>
              </a:lnSpc>
            </a:pPr>
            <a:r>
              <a:rPr lang="zh-CN" altLang="en-US" sz="12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Gill Sans" charset="0"/>
              </a:rPr>
              <a:t>此处添加详细文本描述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238490" y="4232275"/>
            <a:ext cx="3022600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en-US" altLang="zh-CN" sz="280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D.</a:t>
            </a:r>
            <a:r>
              <a:rPr lang="zh-CN" altLang="en-US" sz="280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填写大标题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291195" y="4552950"/>
            <a:ext cx="2910840" cy="42354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lstStyle/>
          <a:p>
            <a:pPr algn="dist">
              <a:lnSpc>
                <a:spcPct val="180000"/>
              </a:lnSpc>
            </a:pPr>
            <a:r>
              <a:rPr lang="zh-CN" altLang="en-US" sz="1200" dirty="0">
                <a:solidFill>
                  <a:schemeClr val="tx2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Gill Sans" charset="0"/>
              </a:rPr>
              <a:t>此处添加详细文本描述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5" grpId="0"/>
      <p:bldP spid="15" grpId="0"/>
      <p:bldP spid="20" grpId="0"/>
      <p:bldP spid="21" grpId="0"/>
      <p:bldP spid="2" grpId="0"/>
      <p:bldP spid="3" grpId="0"/>
      <p:bldP spid="4" grpId="0"/>
      <p:bldP spid="6" grpId="0"/>
      <p:bldP spid="7" grpId="0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094105" y="2510790"/>
            <a:ext cx="70459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THANK YOU FOR WATCHING</a:t>
            </a:r>
          </a:p>
        </p:txBody>
      </p:sp>
      <p:sp>
        <p:nvSpPr>
          <p:cNvPr id="20" name="PA_文本框 10"/>
          <p:cNvSpPr txBox="1"/>
          <p:nvPr>
            <p:custDataLst>
              <p:tags r:id="rId2"/>
            </p:custDataLst>
          </p:nvPr>
        </p:nvSpPr>
        <p:spPr>
          <a:xfrm>
            <a:off x="1146810" y="3279140"/>
            <a:ext cx="4554855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Professional custom all kinds of industry </a:t>
            </a:r>
            <a:r>
              <a:rPr lang="en-US" altLang="zh-CN" sz="10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template, this work belongs to laugh design original.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3739515" y="2352040"/>
            <a:ext cx="5273675" cy="11068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660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rPr>
              <a:t>填写大标题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2837180" y="3685540"/>
            <a:ext cx="6176010" cy="53403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lstStyle/>
          <a:p>
            <a:pPr algn="dist">
              <a:lnSpc>
                <a:spcPct val="18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  <a:sym typeface="Gill Sans" charset="0"/>
              </a:rPr>
              <a:t>此处添加详细文本描述</a:t>
            </a:r>
          </a:p>
        </p:txBody>
      </p:sp>
      <p:sp>
        <p:nvSpPr>
          <p:cNvPr id="12" name="矩形 11"/>
          <p:cNvSpPr/>
          <p:nvPr/>
        </p:nvSpPr>
        <p:spPr>
          <a:xfrm>
            <a:off x="2837180" y="2582545"/>
            <a:ext cx="698500" cy="645795"/>
          </a:xfrm>
          <a:prstGeom prst="rect">
            <a:avLst/>
          </a:prstGeom>
          <a:solidFill>
            <a:srgbClr val="E3C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>
                <a:latin typeface="+mj-ea"/>
                <a:ea typeface="+mj-ea"/>
              </a:rPr>
              <a:t>A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5" grpId="0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3783965" y="452120"/>
            <a:ext cx="4624705" cy="107632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请您输入标题</a:t>
            </a:r>
            <a:endParaRPr lang="en-US" altLang="zh-CN" sz="4000" dirty="0">
              <a:solidFill>
                <a:schemeClr val="tx1">
                  <a:lumMod val="50000"/>
                  <a:lumOff val="50000"/>
                </a:schemeClr>
              </a:solidFill>
              <a:latin typeface="云书法手书建刚粗简楷" panose="02010604000101010101" charset="-122"/>
              <a:ea typeface="云书法手书建刚粗简楷" panose="02010604000101010101" charset="-122"/>
              <a:cs typeface="云书法手书建刚粗简楷" panose="02010604000101010101" charset="-122"/>
              <a:sym typeface="+mn-ea"/>
            </a:endParaRPr>
          </a:p>
          <a:p>
            <a:pPr algn="dist"/>
            <a:r>
              <a:rPr lang="en-US" altLang="zh-CN" sz="2400" b="1" dirty="0">
                <a:solidFill>
                  <a:srgbClr val="E3CB9D"/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PLEASE FILL 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IN THE TITLE</a:t>
            </a:r>
          </a:p>
        </p:txBody>
      </p:sp>
      <p:sp>
        <p:nvSpPr>
          <p:cNvPr id="11" name="矩形 10"/>
          <p:cNvSpPr/>
          <p:nvPr/>
        </p:nvSpPr>
        <p:spPr>
          <a:xfrm>
            <a:off x="5544820" y="4145915"/>
            <a:ext cx="4879340" cy="1463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7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</a:rPr>
              <a:t>　　为客户提供有效服务，是我们工作的方向和价值评价的标尺。</a:t>
            </a: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sym typeface="+mn-ea"/>
              </a:rPr>
              <a:t>为客户提供有效服务，是我们工作的方向和价值评价的标尺。为客户提供有效服务，是我们工作的方向和价值评价的标尺。为客户提供有效服务，是我们工作的方向和价值评价的标尺。为客户提供有效服务，是我们工作的方向和价值评价的标尺。为客户提供有效服务，是我们工作的方向和价值评价的标尺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454785" y="2643505"/>
            <a:ext cx="3172460" cy="2251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60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</a:rPr>
              <a:t>BEGIN THE LABOR OF A NEW DAY</a:t>
            </a:r>
          </a:p>
        </p:txBody>
      </p:sp>
      <p:sp>
        <p:nvSpPr>
          <p:cNvPr id="8" name="矩形 7"/>
          <p:cNvSpPr/>
          <p:nvPr/>
        </p:nvSpPr>
        <p:spPr>
          <a:xfrm>
            <a:off x="5541645" y="1940560"/>
            <a:ext cx="4886960" cy="220535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1340" y="2051050"/>
            <a:ext cx="4686300" cy="197739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8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1" grpId="0"/>
      <p:bldP spid="12" grpId="0"/>
      <p:bldP spid="8" grpId="0" animBg="1"/>
      <p:bldP spid="8" grpId="1" animBg="1"/>
      <p:bldP spid="8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角矩形 17"/>
          <p:cNvSpPr/>
          <p:nvPr/>
        </p:nvSpPr>
        <p:spPr>
          <a:xfrm>
            <a:off x="1296670" y="812165"/>
            <a:ext cx="3181985" cy="5371465"/>
          </a:xfrm>
          <a:prstGeom prst="roundRect">
            <a:avLst/>
          </a:prstGeom>
          <a:noFill/>
          <a:ln w="34925">
            <a:solidFill>
              <a:srgbClr val="E3CB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4082415" y="1390015"/>
            <a:ext cx="809625" cy="771525"/>
          </a:xfrm>
          <a:prstGeom prst="roundRect">
            <a:avLst/>
          </a:pr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>
                <a:latin typeface="旅人与风" panose="02010600010101010101" charset="-122"/>
                <a:ea typeface="旅人与风" panose="02010600010101010101" charset="-122"/>
              </a:rPr>
              <a:t>A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4082415" y="3129280"/>
            <a:ext cx="809625" cy="771525"/>
          </a:xfrm>
          <a:prstGeom prst="roundRect">
            <a:avLst/>
          </a:pr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>
                <a:latin typeface="旅人与风" panose="02010600010101010101" charset="-122"/>
                <a:ea typeface="旅人与风" panose="02010600010101010101" charset="-122"/>
              </a:rPr>
              <a:t>B</a:t>
            </a:r>
          </a:p>
        </p:txBody>
      </p:sp>
      <p:sp>
        <p:nvSpPr>
          <p:cNvPr id="14" name="圆角矩形 13"/>
          <p:cNvSpPr/>
          <p:nvPr/>
        </p:nvSpPr>
        <p:spPr>
          <a:xfrm>
            <a:off x="4082415" y="4885055"/>
            <a:ext cx="809625" cy="771525"/>
          </a:xfrm>
          <a:prstGeom prst="roundRect">
            <a:avLst/>
          </a:pr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>
                <a:latin typeface="旅人与风" panose="02010600010101010101" charset="-122"/>
                <a:ea typeface="旅人与风" panose="02010600010101010101" charset="-122"/>
              </a:rPr>
              <a:t>C</a:t>
            </a:r>
          </a:p>
        </p:txBody>
      </p:sp>
      <p:sp>
        <p:nvSpPr>
          <p:cNvPr id="54" name="FLYING IMPRESSION FID FEIZHAO    qq:1964271550"/>
          <p:cNvSpPr txBox="1"/>
          <p:nvPr/>
        </p:nvSpPr>
        <p:spPr>
          <a:xfrm>
            <a:off x="5330825" y="1430020"/>
            <a:ext cx="4841875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000" dirty="0"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laugh graphic design thank you for buying this template, we mainly engaged in various types of advertising graphic design.laugh graphic design thank you for buying this template.</a:t>
            </a:r>
          </a:p>
        </p:txBody>
      </p:sp>
      <p:sp>
        <p:nvSpPr>
          <p:cNvPr id="15" name="FLYING IMPRESSION FID FEIZHAO    qq:1964271550"/>
          <p:cNvSpPr txBox="1"/>
          <p:nvPr/>
        </p:nvSpPr>
        <p:spPr>
          <a:xfrm>
            <a:off x="5330825" y="3169285"/>
            <a:ext cx="4841875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000" dirty="0"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laugh graphic design thank you for buying this template, we mainly engaged in various types of advertising graphic design.laugh graphic design thank you for buying this template.</a:t>
            </a:r>
          </a:p>
        </p:txBody>
      </p:sp>
      <p:sp>
        <p:nvSpPr>
          <p:cNvPr id="16" name="FLYING IMPRESSION FID FEIZHAO    qq:1964271550"/>
          <p:cNvSpPr txBox="1"/>
          <p:nvPr/>
        </p:nvSpPr>
        <p:spPr>
          <a:xfrm>
            <a:off x="5330825" y="4885055"/>
            <a:ext cx="4841875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000" dirty="0"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laugh graphic design thank you for buying this template, we mainly engaged in various types of advertising graphic design.laugh graphic design thank you for buying this template.</a:t>
            </a:r>
          </a:p>
        </p:txBody>
      </p:sp>
      <p:sp>
        <p:nvSpPr>
          <p:cNvPr id="17" name="矩形 16"/>
          <p:cNvSpPr/>
          <p:nvPr/>
        </p:nvSpPr>
        <p:spPr>
          <a:xfrm>
            <a:off x="1638935" y="1811655"/>
            <a:ext cx="2345690" cy="39331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7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</a:rPr>
              <a:t>　　为客户提供有效服务，是我们工作的方向和价值评价的标尺。</a:t>
            </a: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sym typeface="+mn-ea"/>
              </a:rPr>
              <a:t>为客户提供有效服务，是我们工作的方向和价值评价的标尺。为客户提供有效服务，是我们工作的方向和价值评价的标尺。为客户提供有效服务，是我们工作的方向和价值评价的标尺。为客户提供有效服务，是我们工作的方向和价值评价的标尺。为客户提供有效服务，是我们工作的方向和价值评价的标尺。为客户提供有效服务，是我们工作的方向和价值评价的标尺。为客户提供有效服务，是我们工作的方向和价值评价的标尺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880235" y="1393190"/>
            <a:ext cx="2103755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ENTER YOUR TITLE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2" grpId="0" animBg="1"/>
      <p:bldP spid="13" grpId="0" animBg="1"/>
      <p:bldP spid="14" grpId="0" animBg="1"/>
      <p:bldP spid="54" grpId="0"/>
      <p:bldP spid="15" grpId="0"/>
      <p:bldP spid="16" grpId="0"/>
      <p:bldP spid="17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5870575" y="1551305"/>
            <a:ext cx="14852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latin typeface="腾祥相思体简" panose="01010104010101010101" charset="-122"/>
                <a:ea typeface="腾祥相思体简" panose="01010104010101010101" charset="-122"/>
                <a:cs typeface="腾祥相思体简" panose="01010104010101010101" charset="-122"/>
              </a:rPr>
              <a:t>2015</a:t>
            </a:r>
            <a:endParaRPr lang="zh-CN" altLang="en-US" sz="2800">
              <a:latin typeface="腾祥相思体简" panose="01010104010101010101" charset="-122"/>
              <a:ea typeface="腾祥相思体简" panose="01010104010101010101" charset="-122"/>
              <a:cs typeface="腾祥相思体简" panose="01010104010101010101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274310" y="2386965"/>
            <a:ext cx="9626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latin typeface="腾祥相思体简" panose="01010104010101010101" charset="-122"/>
                <a:ea typeface="腾祥相思体简" panose="01010104010101010101" charset="-122"/>
                <a:cs typeface="腾祥相思体简" panose="01010104010101010101" charset="-122"/>
              </a:rPr>
              <a:t>201</a:t>
            </a:r>
            <a:r>
              <a:rPr lang="en-US" sz="2800">
                <a:latin typeface="腾祥相思体简" panose="01010104010101010101" charset="-122"/>
                <a:ea typeface="腾祥相思体简" panose="01010104010101010101" charset="-122"/>
                <a:cs typeface="腾祥相思体简" panose="01010104010101010101" charset="-122"/>
              </a:rPr>
              <a:t>6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957570" y="3345180"/>
            <a:ext cx="14852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latin typeface="腾祥相思体简" panose="01010104010101010101" charset="-122"/>
                <a:ea typeface="腾祥相思体简" panose="01010104010101010101" charset="-122"/>
                <a:cs typeface="腾祥相思体简" panose="01010104010101010101" charset="-122"/>
              </a:rPr>
              <a:t>2017</a:t>
            </a:r>
            <a:endParaRPr lang="zh-CN" altLang="en-US" sz="2800">
              <a:latin typeface="腾祥相思体简" panose="01010104010101010101" charset="-122"/>
              <a:ea typeface="腾祥相思体简" panose="01010104010101010101" charset="-122"/>
              <a:cs typeface="腾祥相思体简" panose="01010104010101010101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319395" y="4155440"/>
            <a:ext cx="917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latin typeface="腾祥相思体简" panose="01010104010101010101" charset="-122"/>
                <a:ea typeface="腾祥相思体简" panose="01010104010101010101" charset="-122"/>
                <a:cs typeface="腾祥相思体简" panose="01010104010101010101" charset="-122"/>
              </a:rPr>
              <a:t>2018</a:t>
            </a:r>
            <a:endParaRPr lang="zh-CN" altLang="en-US" sz="2800">
              <a:latin typeface="腾祥相思体简" panose="01010104010101010101" charset="-122"/>
              <a:ea typeface="腾祥相思体简" panose="01010104010101010101" charset="-122"/>
              <a:cs typeface="腾祥相思体简" panose="01010104010101010101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918835" y="5064125"/>
            <a:ext cx="9175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latin typeface="腾祥相思体简" panose="01010104010101010101" charset="-122"/>
                <a:ea typeface="腾祥相思体简" panose="01010104010101010101" charset="-122"/>
                <a:cs typeface="腾祥相思体简" panose="01010104010101010101" charset="-122"/>
              </a:rPr>
              <a:t>2019</a:t>
            </a:r>
            <a:endParaRPr lang="zh-CN" altLang="en-US" sz="2800">
              <a:latin typeface="腾祥相思体简" panose="01010104010101010101" charset="-122"/>
              <a:ea typeface="腾祥相思体简" panose="01010104010101010101" charset="-122"/>
              <a:cs typeface="腾祥相思体简" panose="01010104010101010101" charset="-122"/>
            </a:endParaRPr>
          </a:p>
        </p:txBody>
      </p:sp>
      <p:cxnSp>
        <p:nvCxnSpPr>
          <p:cNvPr id="28" name="直接箭头连接符 27"/>
          <p:cNvCxnSpPr>
            <a:stCxn id="24" idx="1"/>
          </p:cNvCxnSpPr>
          <p:nvPr/>
        </p:nvCxnSpPr>
        <p:spPr>
          <a:xfrm flipH="1" flipV="1">
            <a:off x="4264660" y="2635885"/>
            <a:ext cx="1009650" cy="254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H="1" flipV="1">
            <a:off x="4309745" y="4415155"/>
            <a:ext cx="1009650" cy="254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>
            <a:off x="6728460" y="1810385"/>
            <a:ext cx="714375" cy="317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6769735" y="3610610"/>
            <a:ext cx="714375" cy="317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6787515" y="5323205"/>
            <a:ext cx="714375" cy="317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930275" y="2202815"/>
            <a:ext cx="3004820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　　此处添加详细文本描述，建议与标题相关并符合整体语言风格，语言描述尽量简洁生动。尽量将每页幻灯片的字数控制在 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34" name="矩形 33"/>
          <p:cNvSpPr/>
          <p:nvPr/>
        </p:nvSpPr>
        <p:spPr>
          <a:xfrm>
            <a:off x="930275" y="3962400"/>
            <a:ext cx="3004820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　　此处添加详细文本描述，建议与标题相关并符合整体语言风格，语言描述尽量简洁生动。尽量将每页幻灯片的字数控制在 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35" name="矩形 34"/>
          <p:cNvSpPr/>
          <p:nvPr/>
        </p:nvSpPr>
        <p:spPr>
          <a:xfrm>
            <a:off x="7703820" y="1416685"/>
            <a:ext cx="3416935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　　此处添加详细文本描述，建议与标题相关并符合整体语言风格，语言描述尽量简洁生动。尽量将每页幻灯片的字数控制在 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36" name="矩形 35"/>
          <p:cNvSpPr/>
          <p:nvPr/>
        </p:nvSpPr>
        <p:spPr>
          <a:xfrm>
            <a:off x="7793990" y="3048635"/>
            <a:ext cx="3416935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　　此处添加详细文本描述，建议与标题相关并符合整体语言风格，语言描述尽量简洁生动。尽量将每页幻灯片的字数控制在 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37" name="矩形 36"/>
          <p:cNvSpPr/>
          <p:nvPr/>
        </p:nvSpPr>
        <p:spPr>
          <a:xfrm>
            <a:off x="7793990" y="4785995"/>
            <a:ext cx="3416935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　　此处添加详细文本描述，建议与标题相关并符合整体语言风格，语言描述尽量简洁生动。尽量将每页幻灯片的字数控制在  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200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Gill Sans" charset="0"/>
              </a:rPr>
              <a:t>字以内。</a:t>
            </a:r>
          </a:p>
        </p:txBody>
      </p:sp>
      <p:sp>
        <p:nvSpPr>
          <p:cNvPr id="38" name="任意多边形 37"/>
          <p:cNvSpPr/>
          <p:nvPr/>
        </p:nvSpPr>
        <p:spPr>
          <a:xfrm>
            <a:off x="5217795" y="1326515"/>
            <a:ext cx="652780" cy="876300"/>
          </a:xfrm>
          <a:custGeom>
            <a:avLst/>
            <a:gdLst>
              <a:gd name="connisteX0" fmla="*/ 581025 w 752475"/>
              <a:gd name="connsiteY0" fmla="*/ 0 h 1009650"/>
              <a:gd name="connisteX1" fmla="*/ 0 w 752475"/>
              <a:gd name="connsiteY1" fmla="*/ 533400 h 1009650"/>
              <a:gd name="connisteX2" fmla="*/ 619125 w 752475"/>
              <a:gd name="connsiteY2" fmla="*/ 1000125 h 1009650"/>
              <a:gd name="connisteX3" fmla="*/ 752475 w 752475"/>
              <a:gd name="connsiteY3" fmla="*/ 1009650 h 1009650"/>
              <a:gd name="connisteX4" fmla="*/ 180975 w 752475"/>
              <a:gd name="connsiteY4" fmla="*/ 533400 h 1009650"/>
              <a:gd name="connisteX5" fmla="*/ 742950 w 752475"/>
              <a:gd name="connsiteY5" fmla="*/ 9525 h 1009650"/>
              <a:gd name="connisteX6" fmla="*/ 581025 w 752475"/>
              <a:gd name="connsiteY6" fmla="*/ 0 h 10096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752475" h="1009650">
                <a:moveTo>
                  <a:pt x="581025" y="0"/>
                </a:moveTo>
                <a:lnTo>
                  <a:pt x="0" y="533400"/>
                </a:lnTo>
                <a:lnTo>
                  <a:pt x="619125" y="1000125"/>
                </a:lnTo>
                <a:lnTo>
                  <a:pt x="752475" y="1009650"/>
                </a:lnTo>
                <a:lnTo>
                  <a:pt x="180975" y="533400"/>
                </a:lnTo>
                <a:lnTo>
                  <a:pt x="742950" y="9525"/>
                </a:lnTo>
                <a:lnTo>
                  <a:pt x="581025" y="0"/>
                </a:lnTo>
                <a:close/>
              </a:path>
            </a:pathLst>
          </a:custGeom>
          <a:solidFill>
            <a:srgbClr val="E3C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/>
        </p:nvSpPr>
        <p:spPr>
          <a:xfrm rot="10800000">
            <a:off x="6134735" y="2235200"/>
            <a:ext cx="652780" cy="876300"/>
          </a:xfrm>
          <a:custGeom>
            <a:avLst/>
            <a:gdLst>
              <a:gd name="connisteX0" fmla="*/ 581025 w 752475"/>
              <a:gd name="connsiteY0" fmla="*/ 0 h 1009650"/>
              <a:gd name="connisteX1" fmla="*/ 0 w 752475"/>
              <a:gd name="connsiteY1" fmla="*/ 533400 h 1009650"/>
              <a:gd name="connisteX2" fmla="*/ 619125 w 752475"/>
              <a:gd name="connsiteY2" fmla="*/ 1000125 h 1009650"/>
              <a:gd name="connisteX3" fmla="*/ 752475 w 752475"/>
              <a:gd name="connsiteY3" fmla="*/ 1009650 h 1009650"/>
              <a:gd name="connisteX4" fmla="*/ 180975 w 752475"/>
              <a:gd name="connsiteY4" fmla="*/ 533400 h 1009650"/>
              <a:gd name="connisteX5" fmla="*/ 742950 w 752475"/>
              <a:gd name="connsiteY5" fmla="*/ 9525 h 1009650"/>
              <a:gd name="connisteX6" fmla="*/ 581025 w 752475"/>
              <a:gd name="connsiteY6" fmla="*/ 0 h 10096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752475" h="1009650">
                <a:moveTo>
                  <a:pt x="581025" y="0"/>
                </a:moveTo>
                <a:lnTo>
                  <a:pt x="0" y="533400"/>
                </a:lnTo>
                <a:lnTo>
                  <a:pt x="619125" y="1000125"/>
                </a:lnTo>
                <a:lnTo>
                  <a:pt x="752475" y="1009650"/>
                </a:lnTo>
                <a:lnTo>
                  <a:pt x="180975" y="533400"/>
                </a:lnTo>
                <a:lnTo>
                  <a:pt x="742950" y="9525"/>
                </a:lnTo>
                <a:lnTo>
                  <a:pt x="581025" y="0"/>
                </a:lnTo>
                <a:close/>
              </a:path>
            </a:pathLst>
          </a:custGeom>
          <a:solidFill>
            <a:srgbClr val="9BA86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/>
        </p:nvSpPr>
        <p:spPr>
          <a:xfrm>
            <a:off x="5266055" y="3111500"/>
            <a:ext cx="652780" cy="876300"/>
          </a:xfrm>
          <a:custGeom>
            <a:avLst/>
            <a:gdLst>
              <a:gd name="connisteX0" fmla="*/ 581025 w 752475"/>
              <a:gd name="connsiteY0" fmla="*/ 0 h 1009650"/>
              <a:gd name="connisteX1" fmla="*/ 0 w 752475"/>
              <a:gd name="connsiteY1" fmla="*/ 533400 h 1009650"/>
              <a:gd name="connisteX2" fmla="*/ 619125 w 752475"/>
              <a:gd name="connsiteY2" fmla="*/ 1000125 h 1009650"/>
              <a:gd name="connisteX3" fmla="*/ 752475 w 752475"/>
              <a:gd name="connsiteY3" fmla="*/ 1009650 h 1009650"/>
              <a:gd name="connisteX4" fmla="*/ 180975 w 752475"/>
              <a:gd name="connsiteY4" fmla="*/ 533400 h 1009650"/>
              <a:gd name="connisteX5" fmla="*/ 742950 w 752475"/>
              <a:gd name="connsiteY5" fmla="*/ 9525 h 1009650"/>
              <a:gd name="connisteX6" fmla="*/ 581025 w 752475"/>
              <a:gd name="connsiteY6" fmla="*/ 0 h 10096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752475" h="1009650">
                <a:moveTo>
                  <a:pt x="581025" y="0"/>
                </a:moveTo>
                <a:lnTo>
                  <a:pt x="0" y="533400"/>
                </a:lnTo>
                <a:lnTo>
                  <a:pt x="619125" y="1000125"/>
                </a:lnTo>
                <a:lnTo>
                  <a:pt x="752475" y="1009650"/>
                </a:lnTo>
                <a:lnTo>
                  <a:pt x="180975" y="533400"/>
                </a:lnTo>
                <a:lnTo>
                  <a:pt x="742950" y="9525"/>
                </a:lnTo>
                <a:lnTo>
                  <a:pt x="581025" y="0"/>
                </a:lnTo>
                <a:close/>
              </a:path>
            </a:pathLst>
          </a:custGeom>
          <a:solidFill>
            <a:srgbClr val="E3C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5324475" y="4886325"/>
            <a:ext cx="652780" cy="876300"/>
          </a:xfrm>
          <a:custGeom>
            <a:avLst/>
            <a:gdLst>
              <a:gd name="connisteX0" fmla="*/ 581025 w 752475"/>
              <a:gd name="connsiteY0" fmla="*/ 0 h 1009650"/>
              <a:gd name="connisteX1" fmla="*/ 0 w 752475"/>
              <a:gd name="connsiteY1" fmla="*/ 533400 h 1009650"/>
              <a:gd name="connisteX2" fmla="*/ 619125 w 752475"/>
              <a:gd name="connsiteY2" fmla="*/ 1000125 h 1009650"/>
              <a:gd name="connisteX3" fmla="*/ 752475 w 752475"/>
              <a:gd name="connsiteY3" fmla="*/ 1009650 h 1009650"/>
              <a:gd name="connisteX4" fmla="*/ 180975 w 752475"/>
              <a:gd name="connsiteY4" fmla="*/ 533400 h 1009650"/>
              <a:gd name="connisteX5" fmla="*/ 742950 w 752475"/>
              <a:gd name="connsiteY5" fmla="*/ 9525 h 1009650"/>
              <a:gd name="connisteX6" fmla="*/ 581025 w 752475"/>
              <a:gd name="connsiteY6" fmla="*/ 0 h 10096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752475" h="1009650">
                <a:moveTo>
                  <a:pt x="581025" y="0"/>
                </a:moveTo>
                <a:lnTo>
                  <a:pt x="0" y="533400"/>
                </a:lnTo>
                <a:lnTo>
                  <a:pt x="619125" y="1000125"/>
                </a:lnTo>
                <a:lnTo>
                  <a:pt x="752475" y="1009650"/>
                </a:lnTo>
                <a:lnTo>
                  <a:pt x="180975" y="533400"/>
                </a:lnTo>
                <a:lnTo>
                  <a:pt x="742950" y="9525"/>
                </a:lnTo>
                <a:lnTo>
                  <a:pt x="581025" y="0"/>
                </a:lnTo>
                <a:close/>
              </a:path>
            </a:pathLst>
          </a:custGeom>
          <a:solidFill>
            <a:srgbClr val="E3C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 rot="10800000">
            <a:off x="6183630" y="4010025"/>
            <a:ext cx="652780" cy="876300"/>
          </a:xfrm>
          <a:custGeom>
            <a:avLst/>
            <a:gdLst>
              <a:gd name="connisteX0" fmla="*/ 581025 w 752475"/>
              <a:gd name="connsiteY0" fmla="*/ 0 h 1009650"/>
              <a:gd name="connisteX1" fmla="*/ 0 w 752475"/>
              <a:gd name="connsiteY1" fmla="*/ 533400 h 1009650"/>
              <a:gd name="connisteX2" fmla="*/ 619125 w 752475"/>
              <a:gd name="connsiteY2" fmla="*/ 1000125 h 1009650"/>
              <a:gd name="connisteX3" fmla="*/ 752475 w 752475"/>
              <a:gd name="connsiteY3" fmla="*/ 1009650 h 1009650"/>
              <a:gd name="connisteX4" fmla="*/ 180975 w 752475"/>
              <a:gd name="connsiteY4" fmla="*/ 533400 h 1009650"/>
              <a:gd name="connisteX5" fmla="*/ 742950 w 752475"/>
              <a:gd name="connsiteY5" fmla="*/ 9525 h 1009650"/>
              <a:gd name="connisteX6" fmla="*/ 581025 w 752475"/>
              <a:gd name="connsiteY6" fmla="*/ 0 h 100965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752475" h="1009650">
                <a:moveTo>
                  <a:pt x="581025" y="0"/>
                </a:moveTo>
                <a:lnTo>
                  <a:pt x="0" y="533400"/>
                </a:lnTo>
                <a:lnTo>
                  <a:pt x="619125" y="1000125"/>
                </a:lnTo>
                <a:lnTo>
                  <a:pt x="752475" y="1009650"/>
                </a:lnTo>
                <a:lnTo>
                  <a:pt x="180975" y="533400"/>
                </a:lnTo>
                <a:lnTo>
                  <a:pt x="742950" y="9525"/>
                </a:lnTo>
                <a:lnTo>
                  <a:pt x="581025" y="0"/>
                </a:lnTo>
                <a:close/>
              </a:path>
            </a:pathLst>
          </a:custGeom>
          <a:solidFill>
            <a:srgbClr val="9BA86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7" grpId="0"/>
      <p:bldP spid="33" grpId="0"/>
      <p:bldP spid="34" grpId="0"/>
      <p:bldP spid="35" grpId="0"/>
      <p:bldP spid="36" grpId="0"/>
      <p:bldP spid="37" grpId="0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3739515" y="2352040"/>
            <a:ext cx="5273675" cy="11068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6600" dirty="0">
                <a:solidFill>
                  <a:schemeClr val="tx2">
                    <a:lumMod val="50000"/>
                  </a:schemeClr>
                </a:solidFill>
                <a:latin typeface="方正少儿简体" panose="03000509000000000000" pitchFamily="65" charset="-122"/>
                <a:ea typeface="方正少儿简体" panose="03000509000000000000" pitchFamily="65" charset="-122"/>
              </a:rPr>
              <a:t>填写大标题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2837180" y="3685540"/>
            <a:ext cx="6176010" cy="53403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lstStyle/>
          <a:p>
            <a:pPr algn="dist">
              <a:lnSpc>
                <a:spcPct val="18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sym typeface="Gill Sans" charset="0"/>
              </a:rPr>
              <a:t>此处添加详细文本描述</a:t>
            </a:r>
          </a:p>
        </p:txBody>
      </p:sp>
      <p:sp>
        <p:nvSpPr>
          <p:cNvPr id="12" name="矩形 11"/>
          <p:cNvSpPr/>
          <p:nvPr/>
        </p:nvSpPr>
        <p:spPr>
          <a:xfrm>
            <a:off x="2837180" y="2582545"/>
            <a:ext cx="698500" cy="645795"/>
          </a:xfrm>
          <a:prstGeom prst="rect">
            <a:avLst/>
          </a:prstGeom>
          <a:solidFill>
            <a:srgbClr val="7493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>
                <a:latin typeface="旅人与风" panose="02010600010101010101" charset="-122"/>
                <a:ea typeface="旅人与风" panose="02010600010101010101" charset="-122"/>
              </a:rPr>
              <a:t>B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5" grpId="0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椭圆 113"/>
          <p:cNvSpPr/>
          <p:nvPr/>
        </p:nvSpPr>
        <p:spPr>
          <a:xfrm>
            <a:off x="9312910" y="2188845"/>
            <a:ext cx="1134745" cy="1112520"/>
          </a:xfrm>
          <a:prstGeom prst="ellipse">
            <a:avLst/>
          </a:prstGeom>
          <a:solidFill>
            <a:srgbClr val="E3C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13" name="等腰三角形 112"/>
          <p:cNvSpPr/>
          <p:nvPr/>
        </p:nvSpPr>
        <p:spPr>
          <a:xfrm>
            <a:off x="6780530" y="2063115"/>
            <a:ext cx="1311275" cy="1184910"/>
          </a:xfrm>
          <a:prstGeom prst="triangle">
            <a:avLst/>
          </a:pr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92" name="矩形 91"/>
          <p:cNvSpPr/>
          <p:nvPr/>
        </p:nvSpPr>
        <p:spPr>
          <a:xfrm rot="18720000">
            <a:off x="4469765" y="2266950"/>
            <a:ext cx="970280" cy="948055"/>
          </a:xfrm>
          <a:prstGeom prst="rect">
            <a:avLst/>
          </a:prstGeom>
          <a:solidFill>
            <a:srgbClr val="E3C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6" name="心形 15"/>
          <p:cNvSpPr/>
          <p:nvPr/>
        </p:nvSpPr>
        <p:spPr>
          <a:xfrm>
            <a:off x="1725930" y="2278380"/>
            <a:ext cx="1351280" cy="1144905"/>
          </a:xfrm>
          <a:prstGeom prst="heart">
            <a:avLst/>
          </a:pr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tx2">
                  <a:lumMod val="50000"/>
                </a:schemeClr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2221865" y="2291715"/>
            <a:ext cx="300990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>
                <a:solidFill>
                  <a:schemeClr val="bg1"/>
                </a:solidFill>
                <a:latin typeface="旅人与风" panose="02010600010101010101" charset="-122"/>
                <a:ea typeface="旅人与风" panose="02010600010101010101" charset="-122"/>
                <a:sym typeface="+mn-ea"/>
              </a:rPr>
              <a:t>１</a:t>
            </a:r>
          </a:p>
        </p:txBody>
      </p:sp>
      <p:sp>
        <p:nvSpPr>
          <p:cNvPr id="117" name="文本框 116"/>
          <p:cNvSpPr txBox="1"/>
          <p:nvPr/>
        </p:nvSpPr>
        <p:spPr>
          <a:xfrm>
            <a:off x="4641850" y="2219960"/>
            <a:ext cx="626110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>
                <a:solidFill>
                  <a:schemeClr val="bg1"/>
                </a:solidFill>
                <a:latin typeface="旅人与风" panose="02010600010101010101" charset="-122"/>
                <a:ea typeface="旅人与风" panose="02010600010101010101" charset="-122"/>
                <a:sym typeface="+mn-ea"/>
              </a:rPr>
              <a:t>２</a:t>
            </a:r>
          </a:p>
        </p:txBody>
      </p:sp>
      <p:sp>
        <p:nvSpPr>
          <p:cNvPr id="118" name="文本框 117"/>
          <p:cNvSpPr txBox="1"/>
          <p:nvPr/>
        </p:nvSpPr>
        <p:spPr>
          <a:xfrm>
            <a:off x="7092950" y="2229485"/>
            <a:ext cx="626110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>
                <a:solidFill>
                  <a:schemeClr val="bg1"/>
                </a:solidFill>
                <a:latin typeface="旅人与风" panose="02010600010101010101" charset="-122"/>
                <a:ea typeface="旅人与风" panose="02010600010101010101" charset="-122"/>
                <a:sym typeface="+mn-ea"/>
              </a:rPr>
              <a:t>３</a:t>
            </a:r>
          </a:p>
        </p:txBody>
      </p:sp>
      <p:sp>
        <p:nvSpPr>
          <p:cNvPr id="119" name="文本框 118"/>
          <p:cNvSpPr txBox="1"/>
          <p:nvPr/>
        </p:nvSpPr>
        <p:spPr>
          <a:xfrm>
            <a:off x="9533255" y="2167890"/>
            <a:ext cx="636270" cy="11988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>
                <a:solidFill>
                  <a:schemeClr val="bg1"/>
                </a:solidFill>
                <a:latin typeface="旅人与风" panose="02010600010101010101" charset="-122"/>
                <a:ea typeface="旅人与风" panose="02010600010101010101" charset="-122"/>
                <a:sym typeface="+mn-ea"/>
              </a:rPr>
              <a:t>４</a:t>
            </a:r>
          </a:p>
        </p:txBody>
      </p:sp>
      <p:sp>
        <p:nvSpPr>
          <p:cNvPr id="121" name="矩形 120"/>
          <p:cNvSpPr/>
          <p:nvPr/>
        </p:nvSpPr>
        <p:spPr>
          <a:xfrm>
            <a:off x="3797300" y="3525520"/>
            <a:ext cx="2248535" cy="142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     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　　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为客户提供有效服务，是我们工作的方向和价值评价的标尺。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为客户提供有效服务，是我们工作的方向和价值评价的标尺。</a:t>
            </a:r>
          </a:p>
        </p:txBody>
      </p:sp>
      <p:sp>
        <p:nvSpPr>
          <p:cNvPr id="122" name="矩形 121"/>
          <p:cNvSpPr/>
          <p:nvPr/>
        </p:nvSpPr>
        <p:spPr>
          <a:xfrm>
            <a:off x="1295400" y="3534410"/>
            <a:ext cx="2248535" cy="142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     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　　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为客户提供有效服务，是我们工作的方向和价值评价的标尺。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为客户提供有效服务，是我们工作的方向和价值评价的标尺。</a:t>
            </a:r>
          </a:p>
        </p:txBody>
      </p:sp>
      <p:sp>
        <p:nvSpPr>
          <p:cNvPr id="123" name="矩形 122"/>
          <p:cNvSpPr/>
          <p:nvPr/>
        </p:nvSpPr>
        <p:spPr>
          <a:xfrm>
            <a:off x="6313170" y="3500120"/>
            <a:ext cx="2248535" cy="142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     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　　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为客户提供有效服务，是我们工作的方向和价值评价的标尺。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为客户提供有效服务，是我们工作的方向和价值评价的标尺。</a:t>
            </a:r>
          </a:p>
        </p:txBody>
      </p:sp>
      <p:sp>
        <p:nvSpPr>
          <p:cNvPr id="124" name="矩形 123"/>
          <p:cNvSpPr/>
          <p:nvPr/>
        </p:nvSpPr>
        <p:spPr>
          <a:xfrm>
            <a:off x="8804910" y="3473450"/>
            <a:ext cx="2248535" cy="142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en-US" altLang="zh-CN" sz="14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     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　　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为客户提供有效服务，是我们工作的方向和价值评价的标尺。</a:t>
            </a: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为客户提供有效服务，是我们工作的方向和价值评价的标尺。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783965" y="452120"/>
            <a:ext cx="4624705" cy="107632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请您输入标题</a:t>
            </a:r>
            <a:endParaRPr lang="en-US" altLang="zh-CN" sz="4000" dirty="0">
              <a:solidFill>
                <a:schemeClr val="tx1">
                  <a:lumMod val="50000"/>
                  <a:lumOff val="50000"/>
                </a:schemeClr>
              </a:solidFill>
              <a:latin typeface="云书法手书建刚粗简楷" panose="02010604000101010101" charset="-122"/>
              <a:ea typeface="云书法手书建刚粗简楷" panose="02010604000101010101" charset="-122"/>
              <a:cs typeface="云书法手书建刚粗简楷" panose="02010604000101010101" charset="-122"/>
              <a:sym typeface="+mn-ea"/>
            </a:endParaRPr>
          </a:p>
          <a:p>
            <a:pPr algn="dist"/>
            <a:r>
              <a:rPr lang="en-US" altLang="zh-CN" sz="2400" b="1" dirty="0">
                <a:solidFill>
                  <a:srgbClr val="E3CB9D"/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PLEASE FILL 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云书法手书建刚粗简楷" panose="02010604000101010101" charset="-122"/>
                <a:ea typeface="云书法手书建刚粗简楷" panose="02010604000101010101" charset="-122"/>
                <a:cs typeface="云书法手书建刚粗简楷" panose="02010604000101010101" charset="-122"/>
                <a:sym typeface="+mn-ea"/>
              </a:rPr>
              <a:t>IN THE TITLE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113" grpId="0" animBg="1"/>
      <p:bldP spid="92" grpId="0" animBg="1"/>
      <p:bldP spid="16" grpId="0" animBg="1"/>
      <p:bldP spid="115" grpId="0"/>
      <p:bldP spid="117" grpId="0"/>
      <p:bldP spid="118" grpId="0"/>
      <p:bldP spid="119" grpId="0"/>
      <p:bldP spid="121" grpId="0"/>
      <p:bldP spid="122" grpId="0"/>
      <p:bldP spid="123" grpId="0"/>
      <p:bldP spid="124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602105" y="1635125"/>
            <a:ext cx="3420110" cy="3093085"/>
            <a:chOff x="3135" y="2753"/>
            <a:chExt cx="4438" cy="4014"/>
          </a:xfrm>
        </p:grpSpPr>
        <p:sp>
          <p:nvSpPr>
            <p:cNvPr id="2" name="十字形 1"/>
            <p:cNvSpPr/>
            <p:nvPr/>
          </p:nvSpPr>
          <p:spPr>
            <a:xfrm>
              <a:off x="3135" y="2753"/>
              <a:ext cx="4438" cy="4014"/>
            </a:xfrm>
            <a:prstGeom prst="plus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4137" y="3757"/>
              <a:ext cx="2432" cy="2006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2580640" y="1848485"/>
            <a:ext cx="146304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en-US" altLang="zh-CN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YOUR TITLE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580640" y="4135120"/>
            <a:ext cx="146304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YOUR TITLE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421505" y="2496185"/>
            <a:ext cx="459740" cy="1371600"/>
          </a:xfrm>
          <a:prstGeom prst="rect">
            <a:avLst/>
          </a:prstGeom>
          <a:noFill/>
        </p:spPr>
        <p:txBody>
          <a:bodyPr vert="eaVert" wrap="none" rtlCol="0" anchor="t">
            <a:spAutoFit/>
          </a:bodyPr>
          <a:lstStyle/>
          <a:p>
            <a:r>
              <a:rPr lang="en-US" altLang="zh-CN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YOUR TITLE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755775" y="2496185"/>
            <a:ext cx="459740" cy="1371600"/>
          </a:xfrm>
          <a:prstGeom prst="rect">
            <a:avLst/>
          </a:prstGeom>
          <a:noFill/>
        </p:spPr>
        <p:txBody>
          <a:bodyPr vert="eaVert" wrap="none" rtlCol="0" anchor="t">
            <a:spAutoFit/>
          </a:bodyPr>
          <a:lstStyle/>
          <a:p>
            <a:r>
              <a:rPr lang="en-US" altLang="zh-CN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  <a:sym typeface="+mn-ea"/>
              </a:rPr>
              <a:t>YOUR TITLE</a:t>
            </a:r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4220845" y="3046095"/>
            <a:ext cx="200660" cy="270510"/>
          </a:xfrm>
          <a:prstGeom prst="rightArrow">
            <a:avLst/>
          </a:prstGeom>
          <a:solidFill>
            <a:srgbClr val="7493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 rot="16200000">
            <a:off x="3227070" y="2214880"/>
            <a:ext cx="200660" cy="270510"/>
          </a:xfrm>
          <a:prstGeom prst="rightArrow">
            <a:avLst/>
          </a:prstGeom>
          <a:solidFill>
            <a:srgbClr val="9BA8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右箭头 10"/>
          <p:cNvSpPr/>
          <p:nvPr/>
        </p:nvSpPr>
        <p:spPr>
          <a:xfrm rot="5400000">
            <a:off x="3244850" y="3899535"/>
            <a:ext cx="200660" cy="270510"/>
          </a:xfrm>
          <a:prstGeom prst="rightArrow">
            <a:avLst/>
          </a:prstGeom>
          <a:solidFill>
            <a:srgbClr val="B97A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/>
        </p:nvSpPr>
        <p:spPr>
          <a:xfrm rot="10980000">
            <a:off x="2222500" y="3051175"/>
            <a:ext cx="200660" cy="270510"/>
          </a:xfrm>
          <a:prstGeom prst="rightArrow">
            <a:avLst/>
          </a:prstGeom>
          <a:solidFill>
            <a:srgbClr val="E3C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/>
          <p:cNvSpPr/>
          <p:nvPr/>
        </p:nvSpPr>
        <p:spPr>
          <a:xfrm>
            <a:off x="2621915" y="2789555"/>
            <a:ext cx="1410335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0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cs typeface="方正细圆简体" panose="02010601030101010101" charset="-122"/>
              </a:rPr>
              <a:t>为客户提供有效服务，是我们工作的方向和价值评价的标尺。</a:t>
            </a:r>
            <a:endParaRPr lang="zh-CN" altLang="en-US" sz="1000" dirty="0">
              <a:solidFill>
                <a:schemeClr val="tx2">
                  <a:lumMod val="50000"/>
                </a:schemeClr>
              </a:solidFill>
              <a:latin typeface="方正细圆简体" panose="02010601030101010101" charset="-122"/>
              <a:ea typeface="方正细圆简体" panose="02010601030101010101" charset="-122"/>
              <a:cs typeface="方正细圆简体" panose="02010601030101010101" charset="-122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937885" y="1929130"/>
            <a:ext cx="4879340" cy="1463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70000"/>
              </a:lnSpc>
              <a:spcAft>
                <a:spcPts val="600"/>
              </a:spcAft>
              <a:buClr>
                <a:srgbClr val="5ABEAA"/>
              </a:buClr>
            </a:pP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</a:rPr>
              <a:t>　　为客户提供有效服务，是我们工作的方向和价值评价的标尺。</a:t>
            </a:r>
            <a:r>
              <a:rPr lang="zh-CN" altLang="en-US" sz="1050" dirty="0">
                <a:solidFill>
                  <a:schemeClr val="tx2">
                    <a:lumMod val="50000"/>
                  </a:schemeClr>
                </a:solidFill>
                <a:latin typeface="方正细圆简体" panose="02010601030101010101" charset="-122"/>
                <a:ea typeface="方正细圆简体" panose="02010601030101010101" charset="-122"/>
                <a:sym typeface="+mn-ea"/>
              </a:rPr>
              <a:t>为客户提供有效服务，是我们工作的方向和价值评价的标尺。为客户提供有效服务，是我们工作的方向和价值评价的标尺。为客户提供有效服务，是我们工作的方向和价值评价的标尺。为客户提供有效服务，是我们工作的方向和价值评价的标尺。为客户提供有效服务，是我们工作的方向和价值评价的标尺。</a:t>
            </a:r>
          </a:p>
        </p:txBody>
      </p:sp>
      <p:sp>
        <p:nvSpPr>
          <p:cNvPr id="15" name="FLYING IMPRESSION FID FEIZHAO    qq:1964271550"/>
          <p:cNvSpPr txBox="1"/>
          <p:nvPr/>
        </p:nvSpPr>
        <p:spPr>
          <a:xfrm>
            <a:off x="5975350" y="3689350"/>
            <a:ext cx="4841875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000" dirty="0">
                <a:solidFill>
                  <a:schemeClr val="tx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laugh graphic design thank you for buying this template, we mainly engaged in various types of advertising graphic design.laugh graphic design thank you for buying this template.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 animBg="1"/>
      <p:bldP spid="10" grpId="0" animBg="1"/>
      <p:bldP spid="11" grpId="0" animBg="1"/>
      <p:bldP spid="12" grpId="0" animBg="1"/>
      <p:bldP spid="122" grpId="0"/>
      <p:bldP spid="13" grpId="0"/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7308"/>
  <p:tag name="KSO_WM_TEMPLATE_THUMBS_INDEX" val="1、2、3、6、8、10、11、12、1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heme/theme1.xml><?xml version="1.0" encoding="utf-8"?>
<a:theme xmlns:a="http://schemas.openxmlformats.org/drawingml/2006/main" name="Office 主题​​">
  <a:themeElements>
    <a:clrScheme name="2019空白演示文档">
      <a:dk1>
        <a:srgbClr val="000000"/>
      </a:dk1>
      <a:lt1>
        <a:srgbClr val="FFFFFF"/>
      </a:lt1>
      <a:dk2>
        <a:srgbClr val="E6E4E4"/>
      </a:dk2>
      <a:lt2>
        <a:srgbClr val="FFFFFF"/>
      </a:lt2>
      <a:accent1>
        <a:srgbClr val="477DEA"/>
      </a:accent1>
      <a:accent2>
        <a:srgbClr val="9B9B9B"/>
      </a:accent2>
      <a:accent3>
        <a:srgbClr val="F3B745"/>
      </a:accent3>
      <a:accent4>
        <a:srgbClr val="477EE7"/>
      </a:accent4>
      <a:accent5>
        <a:srgbClr val="4BA151"/>
      </a:accent5>
      <a:accent6>
        <a:srgbClr val="E9403C"/>
      </a:accent6>
      <a:hlink>
        <a:srgbClr val="0563C1"/>
      </a:hlink>
      <a:folHlink>
        <a:srgbClr val="954D72"/>
      </a:folHlink>
    </a:clrScheme>
    <a:fontScheme name="2019空白演示文档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2161</Words>
  <Application>Microsoft Office PowerPoint</Application>
  <PresentationFormat>宽屏</PresentationFormat>
  <Paragraphs>137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Gill Sans</vt:lpstr>
      <vt:lpstr>等线</vt:lpstr>
      <vt:lpstr>方正风雅宋简体</vt:lpstr>
      <vt:lpstr>方正清刻本悦宋简体</vt:lpstr>
      <vt:lpstr>方正少儿简体</vt:lpstr>
      <vt:lpstr>方正细圆简体</vt:lpstr>
      <vt:lpstr>方正幼线简体</vt:lpstr>
      <vt:lpstr>华文细黑</vt:lpstr>
      <vt:lpstr>旅人与风</vt:lpstr>
      <vt:lpstr>腾祥相思体简</vt:lpstr>
      <vt:lpstr>微软雅黑</vt:lpstr>
      <vt:lpstr>云书法手书建刚粗简楷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Windows 用户</cp:lastModifiedBy>
  <cp:revision>397</cp:revision>
  <dcterms:created xsi:type="dcterms:W3CDTF">2017-08-03T09:01:00Z</dcterms:created>
  <dcterms:modified xsi:type="dcterms:W3CDTF">2020-10-22T01:54:16Z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2052-11.1.0.7932</vt:lpwstr>
  </property>
</Properties>
</file>

<file path=docProps/thumbnail.jpeg>
</file>